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711" r:id="rId2"/>
  </p:sldMasterIdLst>
  <p:sldIdLst>
    <p:sldId id="256" r:id="rId3"/>
    <p:sldId id="258" r:id="rId4"/>
    <p:sldId id="260" r:id="rId5"/>
    <p:sldId id="261" r:id="rId6"/>
    <p:sldId id="263" r:id="rId7"/>
    <p:sldId id="264" r:id="rId8"/>
    <p:sldId id="262" r:id="rId9"/>
    <p:sldId id="265" r:id="rId10"/>
    <p:sldId id="269" r:id="rId11"/>
    <p:sldId id="270" r:id="rId12"/>
  </p:sldIdLst>
  <p:sldSz cx="18288000" cy="10287000"/>
  <p:notesSz cx="6858000" cy="9144000"/>
  <p:embeddedFontLst>
    <p:embeddedFont>
      <p:font typeface="Georgia" panose="02040502050405020303" pitchFamily="18" charset="0"/>
      <p:regular r:id="rId13"/>
      <p:bold r:id="rId14"/>
      <p:italic r:id="rId15"/>
      <p:boldItalic r:id="rId16"/>
    </p:embeddedFont>
    <p:embeddedFont>
      <p:font typeface="Arial Black" panose="020B0A04020102020204" pitchFamily="34" charset="0"/>
      <p:bold r:id="rId17"/>
    </p:embeddedFont>
    <p:embeddedFont>
      <p:font typeface="Trebuchet MS" panose="020B0603020202020204" pitchFamily="3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Wingdings 3" panose="05040102010807070707" pitchFamily="18" charset="2"/>
      <p:regular r:id="rId26"/>
    </p:embeddedFont>
    <p:embeddedFont>
      <p:font typeface="Montserrat Classic"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2639" autoAdjust="0"/>
  </p:normalViewPr>
  <p:slideViewPr>
    <p:cSldViewPr>
      <p:cViewPr varScale="1">
        <p:scale>
          <a:sx n="46" d="100"/>
          <a:sy n="46" d="100"/>
        </p:scale>
        <p:origin x="7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9071E7-60C6-4258-B714-1D7B83DC22EA}"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IN"/>
        </a:p>
      </dgm:t>
    </dgm:pt>
    <dgm:pt modelId="{706FFEBF-0419-42B2-B326-BED04412B994}">
      <dgm:prSet custT="1"/>
      <dgm:spPr/>
      <dgm:t>
        <a:bodyPr/>
        <a:lstStyle/>
        <a:p>
          <a:pPr rtl="0"/>
          <a:r>
            <a:rPr lang="en-IN" sz="2800" b="1" dirty="0" smtClean="0">
              <a:solidFill>
                <a:srgbClr val="FFC000"/>
              </a:solidFill>
            </a:rPr>
            <a:t>1.Insurance Duration: </a:t>
          </a:r>
          <a:r>
            <a:rPr lang="en-IN" sz="2800" dirty="0" smtClean="0"/>
            <a:t>Customer policies range from 0 to 8 years, indicating diverse durations and suggesting a need for personalized offerings to boost retention and satisfaction.</a:t>
          </a:r>
          <a:endParaRPr lang="en-IN" sz="2800" dirty="0"/>
        </a:p>
      </dgm:t>
    </dgm:pt>
    <dgm:pt modelId="{97A96815-8C40-473C-A1D1-3BFB6B5FF1D9}" type="parTrans" cxnId="{597CB9A4-1EC1-4CE2-A214-9AF35BB79832}">
      <dgm:prSet/>
      <dgm:spPr/>
      <dgm:t>
        <a:bodyPr/>
        <a:lstStyle/>
        <a:p>
          <a:endParaRPr lang="en-IN"/>
        </a:p>
      </dgm:t>
    </dgm:pt>
    <dgm:pt modelId="{903E7F80-CAED-444A-AADB-8E8707F7D149}" type="sibTrans" cxnId="{597CB9A4-1EC1-4CE2-A214-9AF35BB79832}">
      <dgm:prSet/>
      <dgm:spPr/>
      <dgm:t>
        <a:bodyPr/>
        <a:lstStyle/>
        <a:p>
          <a:endParaRPr lang="en-IN"/>
        </a:p>
      </dgm:t>
    </dgm:pt>
    <dgm:pt modelId="{DA12F975-D366-467D-92B3-7644C4869744}">
      <dgm:prSet custT="1"/>
      <dgm:spPr/>
      <dgm:t>
        <a:bodyPr/>
        <a:lstStyle/>
        <a:p>
          <a:pPr rtl="0"/>
          <a:r>
            <a:rPr lang="en-IN" sz="2800" b="1" i="0" dirty="0" smtClean="0">
              <a:solidFill>
                <a:srgbClr val="FFC000"/>
              </a:solidFill>
            </a:rPr>
            <a:t>2.Adventure Sports: </a:t>
          </a:r>
          <a:r>
            <a:rPr lang="en-IN" sz="2800" b="0" i="0" dirty="0" smtClean="0"/>
            <a:t>Most customers do not engage in adventure sports, suggesting a market for insurance products focused on non-risky activities and wellness programs.</a:t>
          </a:r>
          <a:endParaRPr lang="en-IN" sz="2800" dirty="0"/>
        </a:p>
      </dgm:t>
    </dgm:pt>
    <dgm:pt modelId="{6FAB4CA9-AE1C-4EC0-A090-BDBA09B78397}" type="parTrans" cxnId="{96DF607B-2EA9-46EF-AF59-B932EF0B6F26}">
      <dgm:prSet/>
      <dgm:spPr/>
      <dgm:t>
        <a:bodyPr/>
        <a:lstStyle/>
        <a:p>
          <a:endParaRPr lang="en-IN"/>
        </a:p>
      </dgm:t>
    </dgm:pt>
    <dgm:pt modelId="{08848BF5-BF92-4C55-A133-2E97BD63F4C9}" type="sibTrans" cxnId="{96DF607B-2EA9-46EF-AF59-B932EF0B6F26}">
      <dgm:prSet/>
      <dgm:spPr/>
      <dgm:t>
        <a:bodyPr/>
        <a:lstStyle/>
        <a:p>
          <a:endParaRPr lang="en-IN"/>
        </a:p>
      </dgm:t>
    </dgm:pt>
    <dgm:pt modelId="{7F1E56D7-B3FC-4E34-A2D8-CDF8E7A06E38}">
      <dgm:prSet custT="1"/>
      <dgm:spPr/>
      <dgm:t>
        <a:bodyPr/>
        <a:lstStyle/>
        <a:p>
          <a:pPr rtl="0"/>
          <a:r>
            <a:rPr lang="en-IN" sz="2800" b="1" dirty="0" smtClean="0">
              <a:solidFill>
                <a:srgbClr val="FFC000"/>
              </a:solidFill>
            </a:rPr>
            <a:t>3.Cholesterol Levels:</a:t>
          </a:r>
          <a:r>
            <a:rPr lang="en-IN" sz="2800" b="0" i="0" dirty="0" smtClean="0">
              <a:solidFill>
                <a:srgbClr val="FFC000"/>
              </a:solidFill>
            </a:rPr>
            <a:t> </a:t>
          </a:r>
          <a:r>
            <a:rPr lang="en-IN" sz="2800" b="0" i="0" dirty="0" smtClean="0"/>
            <a:t>Customers have varying cholesterol levels, indicating different cardiovascular risks. Targeted health programs could be beneficial.</a:t>
          </a:r>
          <a:endParaRPr lang="en-IN" sz="2800" dirty="0"/>
        </a:p>
      </dgm:t>
    </dgm:pt>
    <dgm:pt modelId="{1C6E9177-F181-4457-AE04-2DDE675857D0}" type="parTrans" cxnId="{40C9E0C7-62BB-46E6-9DF7-428FB3E8BBAE}">
      <dgm:prSet/>
      <dgm:spPr/>
      <dgm:t>
        <a:bodyPr/>
        <a:lstStyle/>
        <a:p>
          <a:endParaRPr lang="en-IN"/>
        </a:p>
      </dgm:t>
    </dgm:pt>
    <dgm:pt modelId="{345F9438-E57F-44C3-90E2-0C7BFCFCD358}" type="sibTrans" cxnId="{40C9E0C7-62BB-46E6-9DF7-428FB3E8BBAE}">
      <dgm:prSet/>
      <dgm:spPr/>
      <dgm:t>
        <a:bodyPr/>
        <a:lstStyle/>
        <a:p>
          <a:endParaRPr lang="en-IN"/>
        </a:p>
      </dgm:t>
    </dgm:pt>
    <dgm:pt modelId="{EF388A46-FD7D-4335-8F3C-8D3E196C8BD1}">
      <dgm:prSet custT="1"/>
      <dgm:spPr/>
      <dgm:t>
        <a:bodyPr/>
        <a:lstStyle/>
        <a:p>
          <a:pPr rtl="0"/>
          <a:r>
            <a:rPr lang="en-IN" sz="2800" b="1" dirty="0" smtClean="0">
              <a:solidFill>
                <a:srgbClr val="FFC000"/>
              </a:solidFill>
            </a:rPr>
            <a:t>4.Average Daily Steps:</a:t>
          </a:r>
          <a:r>
            <a:rPr lang="en-IN" sz="2800" dirty="0" smtClean="0">
              <a:solidFill>
                <a:srgbClr val="FFC000"/>
              </a:solidFill>
            </a:rPr>
            <a:t> </a:t>
          </a:r>
          <a:r>
            <a:rPr lang="en-IN" sz="2800" dirty="0" smtClean="0"/>
            <a:t>Customers have varying levels of physical activity, highlighting the importance of promoting healthy lifestyles and wellness programs.</a:t>
          </a:r>
          <a:endParaRPr lang="en-IN" sz="2800" dirty="0"/>
        </a:p>
      </dgm:t>
    </dgm:pt>
    <dgm:pt modelId="{547F44AB-DD62-4DAA-ABDE-E88D0B322E9C}" type="parTrans" cxnId="{F47E3D4B-69AB-4B2A-BA3F-99B9571CDFEC}">
      <dgm:prSet/>
      <dgm:spPr/>
      <dgm:t>
        <a:bodyPr/>
        <a:lstStyle/>
        <a:p>
          <a:endParaRPr lang="en-IN"/>
        </a:p>
      </dgm:t>
    </dgm:pt>
    <dgm:pt modelId="{91D4EBC8-FE00-4F78-9F8A-371394B356F1}" type="sibTrans" cxnId="{F47E3D4B-69AB-4B2A-BA3F-99B9571CDFEC}">
      <dgm:prSet/>
      <dgm:spPr/>
      <dgm:t>
        <a:bodyPr/>
        <a:lstStyle/>
        <a:p>
          <a:endParaRPr lang="en-IN"/>
        </a:p>
      </dgm:t>
    </dgm:pt>
    <dgm:pt modelId="{E59AD741-0838-4A2C-81CC-5DE8F6388FA1}">
      <dgm:prSet custT="1"/>
      <dgm:spPr/>
      <dgm:t>
        <a:bodyPr/>
        <a:lstStyle/>
        <a:p>
          <a:pPr rtl="0"/>
          <a:r>
            <a:rPr lang="en-IN" sz="2800" b="1" dirty="0" smtClean="0">
              <a:solidFill>
                <a:srgbClr val="FFC000"/>
              </a:solidFill>
            </a:rPr>
            <a:t>5.Age Distribution: </a:t>
          </a:r>
          <a:r>
            <a:rPr lang="en-IN" sz="2800" b="0" i="0" dirty="0" smtClean="0"/>
            <a:t>Most customers are aged 30 to 60, highlighting the need for targeted marketing and product development.</a:t>
          </a:r>
          <a:endParaRPr lang="en-IN" sz="2800" dirty="0"/>
        </a:p>
      </dgm:t>
    </dgm:pt>
    <dgm:pt modelId="{58E694C6-707E-49DA-B447-3E9FB10F7752}" type="parTrans" cxnId="{3C4F0F47-0CC3-4778-A9EC-6F56FB156FCF}">
      <dgm:prSet/>
      <dgm:spPr/>
      <dgm:t>
        <a:bodyPr/>
        <a:lstStyle/>
        <a:p>
          <a:endParaRPr lang="en-IN"/>
        </a:p>
      </dgm:t>
    </dgm:pt>
    <dgm:pt modelId="{BB352DA8-23F9-4458-82C2-20FA9435694E}" type="sibTrans" cxnId="{3C4F0F47-0CC3-4778-A9EC-6F56FB156FCF}">
      <dgm:prSet/>
      <dgm:spPr/>
      <dgm:t>
        <a:bodyPr/>
        <a:lstStyle/>
        <a:p>
          <a:endParaRPr lang="en-IN"/>
        </a:p>
      </dgm:t>
    </dgm:pt>
    <dgm:pt modelId="{00381852-C646-4815-8012-7468B213EADB}">
      <dgm:prSet custT="1"/>
      <dgm:spPr/>
      <dgm:t>
        <a:bodyPr/>
        <a:lstStyle/>
        <a:p>
          <a:pPr rtl="0"/>
          <a:r>
            <a:rPr lang="en-IN" sz="2800" b="1" dirty="0" smtClean="0">
              <a:solidFill>
                <a:srgbClr val="FFC000"/>
              </a:solidFill>
            </a:rPr>
            <a:t>6.Health Factors: </a:t>
          </a:r>
          <a:r>
            <a:rPr lang="en-IN" sz="2800" b="0" i="0" dirty="0" smtClean="0"/>
            <a:t>Overweight and older customers indicate a need for weight management and healthcare services for the elderly.</a:t>
          </a:r>
          <a:endParaRPr lang="en-IN" sz="2800" dirty="0"/>
        </a:p>
      </dgm:t>
    </dgm:pt>
    <dgm:pt modelId="{3674023A-6C4B-4DBF-944C-8F53CACF6C41}" type="parTrans" cxnId="{21566172-B048-4130-9099-D6AE0A04E7B7}">
      <dgm:prSet/>
      <dgm:spPr/>
      <dgm:t>
        <a:bodyPr/>
        <a:lstStyle/>
        <a:p>
          <a:endParaRPr lang="en-IN"/>
        </a:p>
      </dgm:t>
    </dgm:pt>
    <dgm:pt modelId="{415D296B-6851-40B7-B915-D71606E479F2}" type="sibTrans" cxnId="{21566172-B048-4130-9099-D6AE0A04E7B7}">
      <dgm:prSet/>
      <dgm:spPr/>
      <dgm:t>
        <a:bodyPr/>
        <a:lstStyle/>
        <a:p>
          <a:endParaRPr lang="en-IN"/>
        </a:p>
      </dgm:t>
    </dgm:pt>
    <dgm:pt modelId="{32B13EBD-061E-4908-8D2D-45375D12E878}">
      <dgm:prSet custT="1"/>
      <dgm:spPr/>
      <dgm:t>
        <a:bodyPr/>
        <a:lstStyle/>
        <a:p>
          <a:pPr rtl="0"/>
          <a:r>
            <a:rPr lang="en-IN" sz="2800" b="1" dirty="0" smtClean="0">
              <a:solidFill>
                <a:srgbClr val="FFC000"/>
              </a:solidFill>
            </a:rPr>
            <a:t>7.Gender Distribution:</a:t>
          </a:r>
          <a:r>
            <a:rPr lang="en-IN" sz="2800" b="0" i="0" dirty="0" smtClean="0">
              <a:solidFill>
                <a:srgbClr val="FFC000"/>
              </a:solidFill>
            </a:rPr>
            <a:t> </a:t>
          </a:r>
          <a:r>
            <a:rPr lang="en-IN" sz="2800" b="0" i="0" dirty="0" smtClean="0"/>
            <a:t>More male customers indicate a gender imbalance. Gender-specific marketing could attract more female customers.</a:t>
          </a:r>
          <a:endParaRPr lang="en-IN" sz="2800" dirty="0"/>
        </a:p>
      </dgm:t>
    </dgm:pt>
    <dgm:pt modelId="{DB5B2DAE-83BD-413D-8DBF-1B38144EF330}" type="parTrans" cxnId="{17D5351B-4A4E-48CB-ADB7-2584B8BF8063}">
      <dgm:prSet/>
      <dgm:spPr/>
      <dgm:t>
        <a:bodyPr/>
        <a:lstStyle/>
        <a:p>
          <a:endParaRPr lang="en-IN"/>
        </a:p>
      </dgm:t>
    </dgm:pt>
    <dgm:pt modelId="{F82C3F52-1323-4B75-A714-CB5EA43C2112}" type="sibTrans" cxnId="{17D5351B-4A4E-48CB-ADB7-2584B8BF8063}">
      <dgm:prSet/>
      <dgm:spPr/>
      <dgm:t>
        <a:bodyPr/>
        <a:lstStyle/>
        <a:p>
          <a:endParaRPr lang="en-IN"/>
        </a:p>
      </dgm:t>
    </dgm:pt>
    <dgm:pt modelId="{C3369B6B-E76A-4B86-8816-AEA7474CC7CC}">
      <dgm:prSet/>
      <dgm:spPr/>
      <dgm:t>
        <a:bodyPr/>
        <a:lstStyle/>
        <a:p>
          <a:endParaRPr lang="en-IN"/>
        </a:p>
      </dgm:t>
    </dgm:pt>
    <dgm:pt modelId="{21337A34-1CE5-4707-B559-572E6FB33BB8}" type="parTrans" cxnId="{75BC57CB-CC31-4838-96E9-0A7A35ABD9B3}">
      <dgm:prSet/>
      <dgm:spPr/>
      <dgm:t>
        <a:bodyPr/>
        <a:lstStyle/>
        <a:p>
          <a:endParaRPr lang="en-IN"/>
        </a:p>
      </dgm:t>
    </dgm:pt>
    <dgm:pt modelId="{2D62C819-3572-498F-9DDB-298F419BC296}" type="sibTrans" cxnId="{75BC57CB-CC31-4838-96E9-0A7A35ABD9B3}">
      <dgm:prSet/>
      <dgm:spPr/>
      <dgm:t>
        <a:bodyPr/>
        <a:lstStyle/>
        <a:p>
          <a:endParaRPr lang="en-IN"/>
        </a:p>
      </dgm:t>
    </dgm:pt>
    <dgm:pt modelId="{A7EDD1B6-7C6C-492B-9185-D0C3CA38646D}" type="pres">
      <dgm:prSet presAssocID="{1B9071E7-60C6-4258-B714-1D7B83DC22EA}" presName="compositeShape" presStyleCnt="0">
        <dgm:presLayoutVars>
          <dgm:chMax val="7"/>
          <dgm:dir/>
          <dgm:resizeHandles val="exact"/>
        </dgm:presLayoutVars>
      </dgm:prSet>
      <dgm:spPr/>
      <dgm:t>
        <a:bodyPr/>
        <a:lstStyle/>
        <a:p>
          <a:endParaRPr lang="en-IN"/>
        </a:p>
      </dgm:t>
    </dgm:pt>
    <dgm:pt modelId="{23F0F7C7-1EB6-4FC4-AD28-834BF55764E9}" type="pres">
      <dgm:prSet presAssocID="{706FFEBF-0419-42B2-B326-BED04412B994}" presName="circ1" presStyleLbl="vennNode1" presStyleIdx="0" presStyleCnt="7" custScaleX="87477" custScaleY="87466" custLinFactNeighborX="5303" custLinFactNeighborY="-1089"/>
      <dgm:spPr>
        <a:solidFill>
          <a:schemeClr val="accent2">
            <a:lumMod val="20000"/>
            <a:lumOff val="80000"/>
            <a:alpha val="50000"/>
          </a:schemeClr>
        </a:solidFill>
      </dgm:spPr>
    </dgm:pt>
    <dgm:pt modelId="{3257E3B6-4E3B-4C45-9689-1DC33E659783}" type="pres">
      <dgm:prSet presAssocID="{706FFEBF-0419-42B2-B326-BED04412B994}" presName="circ1Tx" presStyleLbl="revTx" presStyleIdx="0" presStyleCnt="0" custScaleX="212983" custScaleY="91371" custLinFactNeighborX="-7582" custLinFactNeighborY="10648">
        <dgm:presLayoutVars>
          <dgm:chMax val="0"/>
          <dgm:chPref val="0"/>
          <dgm:bulletEnabled val="1"/>
        </dgm:presLayoutVars>
      </dgm:prSet>
      <dgm:spPr/>
      <dgm:t>
        <a:bodyPr/>
        <a:lstStyle/>
        <a:p>
          <a:endParaRPr lang="en-IN"/>
        </a:p>
      </dgm:t>
    </dgm:pt>
    <dgm:pt modelId="{EC851A99-46BE-4A4E-BAB4-A5CDB378AB71}" type="pres">
      <dgm:prSet presAssocID="{DA12F975-D366-467D-92B3-7644C4869744}" presName="circ2" presStyleLbl="vennNode1" presStyleIdx="1" presStyleCnt="7" custScaleX="87477" custScaleY="87466" custLinFactNeighborX="5303" custLinFactNeighborY="-1089"/>
      <dgm:spPr>
        <a:solidFill>
          <a:schemeClr val="accent5">
            <a:lumMod val="75000"/>
            <a:alpha val="50000"/>
          </a:schemeClr>
        </a:solidFill>
      </dgm:spPr>
    </dgm:pt>
    <dgm:pt modelId="{51A85B7E-8FB6-45F9-B988-5D828D9691C5}" type="pres">
      <dgm:prSet presAssocID="{DA12F975-D366-467D-92B3-7644C4869744}" presName="circ2Tx" presStyleLbl="revTx" presStyleIdx="0" presStyleCnt="0" custScaleX="164636" custScaleY="119606" custLinFactNeighborX="51211" custLinFactNeighborY="-6096">
        <dgm:presLayoutVars>
          <dgm:chMax val="0"/>
          <dgm:chPref val="0"/>
          <dgm:bulletEnabled val="1"/>
        </dgm:presLayoutVars>
      </dgm:prSet>
      <dgm:spPr/>
      <dgm:t>
        <a:bodyPr/>
        <a:lstStyle/>
        <a:p>
          <a:endParaRPr lang="en-IN"/>
        </a:p>
      </dgm:t>
    </dgm:pt>
    <dgm:pt modelId="{E8B9778E-5819-41BA-85DD-42A8D3A8158A}" type="pres">
      <dgm:prSet presAssocID="{7F1E56D7-B3FC-4E34-A2D8-CDF8E7A06E38}" presName="circ3" presStyleLbl="vennNode1" presStyleIdx="2" presStyleCnt="7" custScaleX="87477" custScaleY="87466"/>
      <dgm:spPr/>
    </dgm:pt>
    <dgm:pt modelId="{04E20525-4AFF-4E51-9454-771C0A41328B}" type="pres">
      <dgm:prSet presAssocID="{7F1E56D7-B3FC-4E34-A2D8-CDF8E7A06E38}" presName="circ3Tx" presStyleLbl="revTx" presStyleIdx="0" presStyleCnt="0" custScaleX="167689" custScaleY="122028" custLinFactNeighborX="41880" custLinFactNeighborY="-11048">
        <dgm:presLayoutVars>
          <dgm:chMax val="0"/>
          <dgm:chPref val="0"/>
          <dgm:bulletEnabled val="1"/>
        </dgm:presLayoutVars>
      </dgm:prSet>
      <dgm:spPr/>
      <dgm:t>
        <a:bodyPr/>
        <a:lstStyle/>
        <a:p>
          <a:endParaRPr lang="en-IN"/>
        </a:p>
      </dgm:t>
    </dgm:pt>
    <dgm:pt modelId="{B19C5FF4-0C60-402A-A768-0216D1AC0B73}" type="pres">
      <dgm:prSet presAssocID="{EF388A46-FD7D-4335-8F3C-8D3E196C8BD1}" presName="circ4" presStyleLbl="vennNode1" presStyleIdx="3" presStyleCnt="7" custScaleX="87477" custScaleY="87466" custLinFactNeighborX="5303" custLinFactNeighborY="-1089"/>
      <dgm:spPr>
        <a:solidFill>
          <a:schemeClr val="accent2">
            <a:lumMod val="20000"/>
            <a:lumOff val="80000"/>
            <a:alpha val="50000"/>
          </a:schemeClr>
        </a:solidFill>
      </dgm:spPr>
    </dgm:pt>
    <dgm:pt modelId="{D4D791DC-46E8-4538-BF73-83A4FD72173E}" type="pres">
      <dgm:prSet presAssocID="{EF388A46-FD7D-4335-8F3C-8D3E196C8BD1}" presName="circ4Tx" presStyleLbl="revTx" presStyleIdx="0" presStyleCnt="0" custScaleX="214641" custLinFactNeighborX="52831" custLinFactNeighborY="-13345">
        <dgm:presLayoutVars>
          <dgm:chMax val="0"/>
          <dgm:chPref val="0"/>
          <dgm:bulletEnabled val="1"/>
        </dgm:presLayoutVars>
      </dgm:prSet>
      <dgm:spPr/>
      <dgm:t>
        <a:bodyPr/>
        <a:lstStyle/>
        <a:p>
          <a:endParaRPr lang="en-IN"/>
        </a:p>
      </dgm:t>
    </dgm:pt>
    <dgm:pt modelId="{E016D416-D19F-4DC2-972F-CFC68A2F5E7D}" type="pres">
      <dgm:prSet presAssocID="{E59AD741-0838-4A2C-81CC-5DE8F6388FA1}" presName="circ5" presStyleLbl="vennNode1" presStyleIdx="4" presStyleCnt="7" custScaleX="87477" custScaleY="87466" custLinFactNeighborX="5303" custLinFactNeighborY="-1089"/>
      <dgm:spPr>
        <a:solidFill>
          <a:schemeClr val="accent2">
            <a:lumMod val="20000"/>
            <a:lumOff val="80000"/>
            <a:alpha val="50000"/>
          </a:schemeClr>
        </a:solidFill>
      </dgm:spPr>
    </dgm:pt>
    <dgm:pt modelId="{8DF7AAAE-A933-49DF-A316-91C6071B0996}" type="pres">
      <dgm:prSet presAssocID="{E59AD741-0838-4A2C-81CC-5DE8F6388FA1}" presName="circ5Tx" presStyleLbl="revTx" presStyleIdx="0" presStyleCnt="0" custScaleX="252360" custLinFactNeighborX="-51005" custLinFactNeighborY="-12225">
        <dgm:presLayoutVars>
          <dgm:chMax val="0"/>
          <dgm:chPref val="0"/>
          <dgm:bulletEnabled val="1"/>
        </dgm:presLayoutVars>
      </dgm:prSet>
      <dgm:spPr/>
      <dgm:t>
        <a:bodyPr/>
        <a:lstStyle/>
        <a:p>
          <a:endParaRPr lang="en-IN"/>
        </a:p>
      </dgm:t>
    </dgm:pt>
    <dgm:pt modelId="{F8D76935-E513-45D7-B3C3-1A909F92C394}" type="pres">
      <dgm:prSet presAssocID="{00381852-C646-4815-8012-7468B213EADB}" presName="circ6" presStyleLbl="vennNode1" presStyleIdx="5" presStyleCnt="7" custScaleX="87477" custScaleY="87466" custLinFactNeighborX="5303" custLinFactNeighborY="-1089"/>
      <dgm:spPr/>
    </dgm:pt>
    <dgm:pt modelId="{CACF42A4-2CA7-40B7-8D31-65ADD4D6F662}" type="pres">
      <dgm:prSet presAssocID="{00381852-C646-4815-8012-7468B213EADB}" presName="circ6Tx" presStyleLbl="revTx" presStyleIdx="0" presStyleCnt="0" custScaleX="204144" custScaleY="126367" custLinFactNeighborX="-49794" custLinFactNeighborY="-1536">
        <dgm:presLayoutVars>
          <dgm:chMax val="0"/>
          <dgm:chPref val="0"/>
          <dgm:bulletEnabled val="1"/>
        </dgm:presLayoutVars>
      </dgm:prSet>
      <dgm:spPr/>
      <dgm:t>
        <a:bodyPr/>
        <a:lstStyle/>
        <a:p>
          <a:endParaRPr lang="en-IN"/>
        </a:p>
      </dgm:t>
    </dgm:pt>
    <dgm:pt modelId="{812A027F-2265-4CEA-9B30-D801BE63DE1D}" type="pres">
      <dgm:prSet presAssocID="{32B13EBD-061E-4908-8D2D-45375D12E878}" presName="circ7" presStyleLbl="vennNode1" presStyleIdx="6" presStyleCnt="7" custScaleX="87477" custScaleY="87466" custLinFactNeighborX="5303" custLinFactNeighborY="-1089"/>
      <dgm:spPr>
        <a:solidFill>
          <a:schemeClr val="accent5">
            <a:lumMod val="75000"/>
            <a:alpha val="50000"/>
          </a:schemeClr>
        </a:solidFill>
      </dgm:spPr>
    </dgm:pt>
    <dgm:pt modelId="{1D7D3B6A-AB05-4602-9FA2-788625AE790B}" type="pres">
      <dgm:prSet presAssocID="{32B13EBD-061E-4908-8D2D-45375D12E878}" presName="circ7Tx" presStyleLbl="revTx" presStyleIdx="0" presStyleCnt="0" custScaleX="181829" custScaleY="130658" custLinFactNeighborX="-72715" custLinFactNeighborY="-214">
        <dgm:presLayoutVars>
          <dgm:chMax val="0"/>
          <dgm:chPref val="0"/>
          <dgm:bulletEnabled val="1"/>
        </dgm:presLayoutVars>
      </dgm:prSet>
      <dgm:spPr/>
      <dgm:t>
        <a:bodyPr/>
        <a:lstStyle/>
        <a:p>
          <a:endParaRPr lang="en-IN"/>
        </a:p>
      </dgm:t>
    </dgm:pt>
  </dgm:ptLst>
  <dgm:cxnLst>
    <dgm:cxn modelId="{21566172-B048-4130-9099-D6AE0A04E7B7}" srcId="{1B9071E7-60C6-4258-B714-1D7B83DC22EA}" destId="{00381852-C646-4815-8012-7468B213EADB}" srcOrd="5" destOrd="0" parTransId="{3674023A-6C4B-4DBF-944C-8F53CACF6C41}" sibTransId="{415D296B-6851-40B7-B915-D71606E479F2}"/>
    <dgm:cxn modelId="{40C9E0C7-62BB-46E6-9DF7-428FB3E8BBAE}" srcId="{1B9071E7-60C6-4258-B714-1D7B83DC22EA}" destId="{7F1E56D7-B3FC-4E34-A2D8-CDF8E7A06E38}" srcOrd="2" destOrd="0" parTransId="{1C6E9177-F181-4457-AE04-2DDE675857D0}" sibTransId="{345F9438-E57F-44C3-90E2-0C7BFCFCD358}"/>
    <dgm:cxn modelId="{F2436C79-2D23-4B99-83EF-81C1005E8220}" type="presOf" srcId="{DA12F975-D366-467D-92B3-7644C4869744}" destId="{51A85B7E-8FB6-45F9-B988-5D828D9691C5}" srcOrd="0" destOrd="0" presId="urn:microsoft.com/office/officeart/2005/8/layout/venn1"/>
    <dgm:cxn modelId="{C9F04F25-66B6-4A78-BDF5-C67FDC44352E}" type="presOf" srcId="{1B9071E7-60C6-4258-B714-1D7B83DC22EA}" destId="{A7EDD1B6-7C6C-492B-9185-D0C3CA38646D}" srcOrd="0" destOrd="0" presId="urn:microsoft.com/office/officeart/2005/8/layout/venn1"/>
    <dgm:cxn modelId="{3C4F0F47-0CC3-4778-A9EC-6F56FB156FCF}" srcId="{1B9071E7-60C6-4258-B714-1D7B83DC22EA}" destId="{E59AD741-0838-4A2C-81CC-5DE8F6388FA1}" srcOrd="4" destOrd="0" parTransId="{58E694C6-707E-49DA-B447-3E9FB10F7752}" sibTransId="{BB352DA8-23F9-4458-82C2-20FA9435694E}"/>
    <dgm:cxn modelId="{597CB9A4-1EC1-4CE2-A214-9AF35BB79832}" srcId="{1B9071E7-60C6-4258-B714-1D7B83DC22EA}" destId="{706FFEBF-0419-42B2-B326-BED04412B994}" srcOrd="0" destOrd="0" parTransId="{97A96815-8C40-473C-A1D1-3BFB6B5FF1D9}" sibTransId="{903E7F80-CAED-444A-AADB-8E8707F7D149}"/>
    <dgm:cxn modelId="{9EB56640-6BE5-4078-8616-EA47FAB302EC}" type="presOf" srcId="{E59AD741-0838-4A2C-81CC-5DE8F6388FA1}" destId="{8DF7AAAE-A933-49DF-A316-91C6071B0996}" srcOrd="0" destOrd="0" presId="urn:microsoft.com/office/officeart/2005/8/layout/venn1"/>
    <dgm:cxn modelId="{96DF607B-2EA9-46EF-AF59-B932EF0B6F26}" srcId="{1B9071E7-60C6-4258-B714-1D7B83DC22EA}" destId="{DA12F975-D366-467D-92B3-7644C4869744}" srcOrd="1" destOrd="0" parTransId="{6FAB4CA9-AE1C-4EC0-A090-BDBA09B78397}" sibTransId="{08848BF5-BF92-4C55-A133-2E97BD63F4C9}"/>
    <dgm:cxn modelId="{F47E3D4B-69AB-4B2A-BA3F-99B9571CDFEC}" srcId="{1B9071E7-60C6-4258-B714-1D7B83DC22EA}" destId="{EF388A46-FD7D-4335-8F3C-8D3E196C8BD1}" srcOrd="3" destOrd="0" parTransId="{547F44AB-DD62-4DAA-ABDE-E88D0B322E9C}" sibTransId="{91D4EBC8-FE00-4F78-9F8A-371394B356F1}"/>
    <dgm:cxn modelId="{4615BAAE-A1A9-40C9-A070-AF600444DAEF}" type="presOf" srcId="{7F1E56D7-B3FC-4E34-A2D8-CDF8E7A06E38}" destId="{04E20525-4AFF-4E51-9454-771C0A41328B}" srcOrd="0" destOrd="0" presId="urn:microsoft.com/office/officeart/2005/8/layout/venn1"/>
    <dgm:cxn modelId="{93B67637-0A10-4FB8-820A-ED5195AEF748}" type="presOf" srcId="{706FFEBF-0419-42B2-B326-BED04412B994}" destId="{3257E3B6-4E3B-4C45-9689-1DC33E659783}" srcOrd="0" destOrd="0" presId="urn:microsoft.com/office/officeart/2005/8/layout/venn1"/>
    <dgm:cxn modelId="{75BC57CB-CC31-4838-96E9-0A7A35ABD9B3}" srcId="{1B9071E7-60C6-4258-B714-1D7B83DC22EA}" destId="{C3369B6B-E76A-4B86-8816-AEA7474CC7CC}" srcOrd="7" destOrd="0" parTransId="{21337A34-1CE5-4707-B559-572E6FB33BB8}" sibTransId="{2D62C819-3572-498F-9DDB-298F419BC296}"/>
    <dgm:cxn modelId="{9A8E8B10-BBFC-4673-BBED-F80581E026AA}" type="presOf" srcId="{32B13EBD-061E-4908-8D2D-45375D12E878}" destId="{1D7D3B6A-AB05-4602-9FA2-788625AE790B}" srcOrd="0" destOrd="0" presId="urn:microsoft.com/office/officeart/2005/8/layout/venn1"/>
    <dgm:cxn modelId="{AB60A2DA-7559-4EED-85AB-C2563D6E8865}" type="presOf" srcId="{00381852-C646-4815-8012-7468B213EADB}" destId="{CACF42A4-2CA7-40B7-8D31-65ADD4D6F662}" srcOrd="0" destOrd="0" presId="urn:microsoft.com/office/officeart/2005/8/layout/venn1"/>
    <dgm:cxn modelId="{17D5351B-4A4E-48CB-ADB7-2584B8BF8063}" srcId="{1B9071E7-60C6-4258-B714-1D7B83DC22EA}" destId="{32B13EBD-061E-4908-8D2D-45375D12E878}" srcOrd="6" destOrd="0" parTransId="{DB5B2DAE-83BD-413D-8DBF-1B38144EF330}" sibTransId="{F82C3F52-1323-4B75-A714-CB5EA43C2112}"/>
    <dgm:cxn modelId="{46BBA2D8-E5FA-46E5-BF1B-B98400FDCFEB}" type="presOf" srcId="{EF388A46-FD7D-4335-8F3C-8D3E196C8BD1}" destId="{D4D791DC-46E8-4538-BF73-83A4FD72173E}" srcOrd="0" destOrd="0" presId="urn:microsoft.com/office/officeart/2005/8/layout/venn1"/>
    <dgm:cxn modelId="{CD690916-B815-4B54-8B04-8EB50C972A4E}" type="presParOf" srcId="{A7EDD1B6-7C6C-492B-9185-D0C3CA38646D}" destId="{23F0F7C7-1EB6-4FC4-AD28-834BF55764E9}" srcOrd="0" destOrd="0" presId="urn:microsoft.com/office/officeart/2005/8/layout/venn1"/>
    <dgm:cxn modelId="{503720F6-B412-40C3-B77F-8B9D4A53B578}" type="presParOf" srcId="{A7EDD1B6-7C6C-492B-9185-D0C3CA38646D}" destId="{3257E3B6-4E3B-4C45-9689-1DC33E659783}" srcOrd="1" destOrd="0" presId="urn:microsoft.com/office/officeart/2005/8/layout/venn1"/>
    <dgm:cxn modelId="{8A0F30C9-F125-4EAB-A318-269B7ADCC8B9}" type="presParOf" srcId="{A7EDD1B6-7C6C-492B-9185-D0C3CA38646D}" destId="{EC851A99-46BE-4A4E-BAB4-A5CDB378AB71}" srcOrd="2" destOrd="0" presId="urn:microsoft.com/office/officeart/2005/8/layout/venn1"/>
    <dgm:cxn modelId="{333686EE-1C27-4445-A523-D83FEB3E4B28}" type="presParOf" srcId="{A7EDD1B6-7C6C-492B-9185-D0C3CA38646D}" destId="{51A85B7E-8FB6-45F9-B988-5D828D9691C5}" srcOrd="3" destOrd="0" presId="urn:microsoft.com/office/officeart/2005/8/layout/venn1"/>
    <dgm:cxn modelId="{8A45070A-3684-4772-BD61-CC825675D18F}" type="presParOf" srcId="{A7EDD1B6-7C6C-492B-9185-D0C3CA38646D}" destId="{E8B9778E-5819-41BA-85DD-42A8D3A8158A}" srcOrd="4" destOrd="0" presId="urn:microsoft.com/office/officeart/2005/8/layout/venn1"/>
    <dgm:cxn modelId="{4D5C6CF0-4592-431A-920D-FEFCE65D48D7}" type="presParOf" srcId="{A7EDD1B6-7C6C-492B-9185-D0C3CA38646D}" destId="{04E20525-4AFF-4E51-9454-771C0A41328B}" srcOrd="5" destOrd="0" presId="urn:microsoft.com/office/officeart/2005/8/layout/venn1"/>
    <dgm:cxn modelId="{5740D6B2-CB2A-499F-966A-3FB5555C0860}" type="presParOf" srcId="{A7EDD1B6-7C6C-492B-9185-D0C3CA38646D}" destId="{B19C5FF4-0C60-402A-A768-0216D1AC0B73}" srcOrd="6" destOrd="0" presId="urn:microsoft.com/office/officeart/2005/8/layout/venn1"/>
    <dgm:cxn modelId="{C75823FF-CF29-410C-941F-3DCBB58EF8EE}" type="presParOf" srcId="{A7EDD1B6-7C6C-492B-9185-D0C3CA38646D}" destId="{D4D791DC-46E8-4538-BF73-83A4FD72173E}" srcOrd="7" destOrd="0" presId="urn:microsoft.com/office/officeart/2005/8/layout/venn1"/>
    <dgm:cxn modelId="{682E2880-847F-4BB3-B6E1-460429D00A44}" type="presParOf" srcId="{A7EDD1B6-7C6C-492B-9185-D0C3CA38646D}" destId="{E016D416-D19F-4DC2-972F-CFC68A2F5E7D}" srcOrd="8" destOrd="0" presId="urn:microsoft.com/office/officeart/2005/8/layout/venn1"/>
    <dgm:cxn modelId="{00849A11-5B52-462E-BD1F-F844690E769C}" type="presParOf" srcId="{A7EDD1B6-7C6C-492B-9185-D0C3CA38646D}" destId="{8DF7AAAE-A933-49DF-A316-91C6071B0996}" srcOrd="9" destOrd="0" presId="urn:microsoft.com/office/officeart/2005/8/layout/venn1"/>
    <dgm:cxn modelId="{1649DF23-7C44-4D37-B762-C5016794E77B}" type="presParOf" srcId="{A7EDD1B6-7C6C-492B-9185-D0C3CA38646D}" destId="{F8D76935-E513-45D7-B3C3-1A909F92C394}" srcOrd="10" destOrd="0" presId="urn:microsoft.com/office/officeart/2005/8/layout/venn1"/>
    <dgm:cxn modelId="{3AEDDDBB-1713-4860-BE81-74849A460508}" type="presParOf" srcId="{A7EDD1B6-7C6C-492B-9185-D0C3CA38646D}" destId="{CACF42A4-2CA7-40B7-8D31-65ADD4D6F662}" srcOrd="11" destOrd="0" presId="urn:microsoft.com/office/officeart/2005/8/layout/venn1"/>
    <dgm:cxn modelId="{3A4A92A0-71C2-4797-B4DE-9242FC9586E1}" type="presParOf" srcId="{A7EDD1B6-7C6C-492B-9185-D0C3CA38646D}" destId="{812A027F-2265-4CEA-9B30-D801BE63DE1D}" srcOrd="12" destOrd="0" presId="urn:microsoft.com/office/officeart/2005/8/layout/venn1"/>
    <dgm:cxn modelId="{DDEF6FE8-ACE7-448A-A8D4-5353F1673A0A}" type="presParOf" srcId="{A7EDD1B6-7C6C-492B-9185-D0C3CA38646D}" destId="{1D7D3B6A-AB05-4602-9FA2-788625AE790B}" srcOrd="1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137F77-5C96-4D8F-8889-6206BC0A211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IN"/>
        </a:p>
      </dgm:t>
    </dgm:pt>
    <dgm:pt modelId="{C983CF10-674B-48F1-8E0F-334EE7500F1E}">
      <dgm:prSet custT="1"/>
      <dgm:spPr/>
      <dgm:t>
        <a:bodyPr/>
        <a:lstStyle/>
        <a:p>
          <a:pPr rtl="0"/>
          <a:r>
            <a:rPr lang="en-IN" sz="2400" b="1" dirty="0" smtClean="0">
              <a:solidFill>
                <a:schemeClr val="accent5">
                  <a:lumMod val="75000"/>
                </a:schemeClr>
              </a:solidFill>
            </a:rPr>
            <a:t>1. Weight:</a:t>
          </a:r>
          <a:endParaRPr lang="en-IN" sz="2400" dirty="0">
            <a:solidFill>
              <a:schemeClr val="accent5">
                <a:lumMod val="75000"/>
              </a:schemeClr>
            </a:solidFill>
          </a:endParaRPr>
        </a:p>
      </dgm:t>
    </dgm:pt>
    <dgm:pt modelId="{785B081E-0758-4FB3-B3DE-3D2915C04629}" type="parTrans" cxnId="{42CAFAB1-909A-40C3-82CD-0F504F8AC775}">
      <dgm:prSet/>
      <dgm:spPr/>
      <dgm:t>
        <a:bodyPr/>
        <a:lstStyle/>
        <a:p>
          <a:endParaRPr lang="en-IN" sz="2000"/>
        </a:p>
      </dgm:t>
    </dgm:pt>
    <dgm:pt modelId="{3751FB24-9309-4247-ADAF-7F86B4FD4DE2}" type="sibTrans" cxnId="{42CAFAB1-909A-40C3-82CD-0F504F8AC775}">
      <dgm:prSet/>
      <dgm:spPr/>
      <dgm:t>
        <a:bodyPr/>
        <a:lstStyle/>
        <a:p>
          <a:endParaRPr lang="en-IN" sz="2000"/>
        </a:p>
      </dgm:t>
    </dgm:pt>
    <dgm:pt modelId="{DDCB7647-1709-4F6E-8133-658B318D4058}">
      <dgm:prSet custT="1"/>
      <dgm:spPr/>
      <dgm:t>
        <a:bodyPr/>
        <a:lstStyle/>
        <a:p>
          <a:pPr rtl="0"/>
          <a:r>
            <a:rPr lang="en-IN" sz="2400" b="1" dirty="0" smtClean="0">
              <a:solidFill>
                <a:schemeClr val="accent5">
                  <a:lumMod val="75000"/>
                </a:schemeClr>
              </a:solidFill>
            </a:rPr>
            <a:t>Impact:</a:t>
          </a:r>
          <a:r>
            <a:rPr lang="en-IN" sz="2400" dirty="0" smtClean="0">
              <a:solidFill>
                <a:schemeClr val="accent5">
                  <a:lumMod val="75000"/>
                </a:schemeClr>
              </a:solidFill>
            </a:rPr>
            <a:t> </a:t>
          </a:r>
          <a:r>
            <a:rPr lang="en-IN" sz="2400" dirty="0" smtClean="0"/>
            <a:t>Higher weight can lead to increased insurance costs due to potential health risks associated with obesity.</a:t>
          </a:r>
          <a:endParaRPr lang="en-IN" sz="2400" dirty="0"/>
        </a:p>
      </dgm:t>
    </dgm:pt>
    <dgm:pt modelId="{8E6B3417-F5F0-4905-9620-7656DC485029}" type="parTrans" cxnId="{286929AC-A8F3-4E90-93B5-95DC5CED6553}">
      <dgm:prSet/>
      <dgm:spPr/>
      <dgm:t>
        <a:bodyPr/>
        <a:lstStyle/>
        <a:p>
          <a:endParaRPr lang="en-IN" sz="2000"/>
        </a:p>
      </dgm:t>
    </dgm:pt>
    <dgm:pt modelId="{9B841B9B-24F1-4A65-939B-D4DE94DCFF4E}" type="sibTrans" cxnId="{286929AC-A8F3-4E90-93B5-95DC5CED6553}">
      <dgm:prSet/>
      <dgm:spPr/>
      <dgm:t>
        <a:bodyPr/>
        <a:lstStyle/>
        <a:p>
          <a:endParaRPr lang="en-IN" sz="2000"/>
        </a:p>
      </dgm:t>
    </dgm:pt>
    <dgm:pt modelId="{5BDB4EA6-F074-4F11-A8F9-03381C7CE7B5}">
      <dgm:prSet custT="1"/>
      <dgm:spPr/>
      <dgm:t>
        <a:bodyPr/>
        <a:lstStyle/>
        <a:p>
          <a:pPr rtl="0"/>
          <a:r>
            <a:rPr lang="en-IN" sz="2400" b="1" dirty="0" smtClean="0">
              <a:solidFill>
                <a:schemeClr val="accent5">
                  <a:lumMod val="75000"/>
                </a:schemeClr>
              </a:solidFill>
            </a:rPr>
            <a:t>Business Implications: </a:t>
          </a:r>
          <a:r>
            <a:rPr lang="en-IN" sz="2400" dirty="0" smtClean="0"/>
            <a:t>Offer wellness programs or incentives for weight management to mitigate risks and reduce costs.</a:t>
          </a:r>
          <a:endParaRPr lang="en-IN" sz="2400" dirty="0"/>
        </a:p>
      </dgm:t>
    </dgm:pt>
    <dgm:pt modelId="{FC2968E1-952E-4DC4-BE76-29BAB7E80498}" type="parTrans" cxnId="{B6EAF517-67CA-4E3F-B904-2F2066D77006}">
      <dgm:prSet/>
      <dgm:spPr/>
      <dgm:t>
        <a:bodyPr/>
        <a:lstStyle/>
        <a:p>
          <a:endParaRPr lang="en-IN" sz="2000"/>
        </a:p>
      </dgm:t>
    </dgm:pt>
    <dgm:pt modelId="{C8DC6521-1113-4FEE-84AB-D958214B6105}" type="sibTrans" cxnId="{B6EAF517-67CA-4E3F-B904-2F2066D77006}">
      <dgm:prSet/>
      <dgm:spPr/>
      <dgm:t>
        <a:bodyPr/>
        <a:lstStyle/>
        <a:p>
          <a:endParaRPr lang="en-IN" sz="2000"/>
        </a:p>
      </dgm:t>
    </dgm:pt>
    <dgm:pt modelId="{BF80817A-340A-431A-A1F4-4A72B1140264}">
      <dgm:prSet custT="1"/>
      <dgm:spPr/>
      <dgm:t>
        <a:bodyPr/>
        <a:lstStyle/>
        <a:p>
          <a:pPr rtl="0"/>
          <a:r>
            <a:rPr lang="en-IN" sz="2400" b="1" dirty="0" smtClean="0">
              <a:solidFill>
                <a:schemeClr val="accent5">
                  <a:lumMod val="75000"/>
                </a:schemeClr>
              </a:solidFill>
            </a:rPr>
            <a:t>2.Daily Average Steps:</a:t>
          </a:r>
          <a:endParaRPr lang="en-IN" sz="2400" dirty="0">
            <a:solidFill>
              <a:schemeClr val="accent5">
                <a:lumMod val="75000"/>
              </a:schemeClr>
            </a:solidFill>
          </a:endParaRPr>
        </a:p>
      </dgm:t>
    </dgm:pt>
    <dgm:pt modelId="{2BE13935-12EF-4CD9-8ED7-653D31E5CAB2}" type="parTrans" cxnId="{E1B67912-DACD-4C0C-9D3E-E13525C523AA}">
      <dgm:prSet/>
      <dgm:spPr/>
      <dgm:t>
        <a:bodyPr/>
        <a:lstStyle/>
        <a:p>
          <a:endParaRPr lang="en-IN" sz="2000"/>
        </a:p>
      </dgm:t>
    </dgm:pt>
    <dgm:pt modelId="{9DA40F42-31A8-4F03-9ABA-76DC2B258880}" type="sibTrans" cxnId="{E1B67912-DACD-4C0C-9D3E-E13525C523AA}">
      <dgm:prSet/>
      <dgm:spPr/>
      <dgm:t>
        <a:bodyPr/>
        <a:lstStyle/>
        <a:p>
          <a:endParaRPr lang="en-IN" sz="2000"/>
        </a:p>
      </dgm:t>
    </dgm:pt>
    <dgm:pt modelId="{0271BF30-75E7-453A-9D3C-0FC65B710226}">
      <dgm:prSet custT="1"/>
      <dgm:spPr/>
      <dgm:t>
        <a:bodyPr/>
        <a:lstStyle/>
        <a:p>
          <a:pPr rtl="0"/>
          <a:r>
            <a:rPr lang="en-IN" sz="2400" b="1" dirty="0" smtClean="0">
              <a:solidFill>
                <a:schemeClr val="accent5">
                  <a:lumMod val="75000"/>
                </a:schemeClr>
              </a:solidFill>
            </a:rPr>
            <a:t>Impact:</a:t>
          </a:r>
          <a:r>
            <a:rPr lang="en-IN" sz="2400" dirty="0" smtClean="0"/>
            <a:t> Higher daily average steps can indicate a healthier lifestyle, potentially reducing insurance costs.</a:t>
          </a:r>
          <a:endParaRPr lang="en-IN" sz="2400" dirty="0"/>
        </a:p>
      </dgm:t>
    </dgm:pt>
    <dgm:pt modelId="{19DFF528-B63E-4823-8879-29B4C413677C}" type="parTrans" cxnId="{1A45919B-8329-4CAF-A92C-1EB969283D28}">
      <dgm:prSet/>
      <dgm:spPr/>
      <dgm:t>
        <a:bodyPr/>
        <a:lstStyle/>
        <a:p>
          <a:endParaRPr lang="en-IN" sz="2000"/>
        </a:p>
      </dgm:t>
    </dgm:pt>
    <dgm:pt modelId="{F3BEAF25-4599-4521-8373-6C78135623FF}" type="sibTrans" cxnId="{1A45919B-8329-4CAF-A92C-1EB969283D28}">
      <dgm:prSet/>
      <dgm:spPr/>
      <dgm:t>
        <a:bodyPr/>
        <a:lstStyle/>
        <a:p>
          <a:endParaRPr lang="en-IN" sz="2000"/>
        </a:p>
      </dgm:t>
    </dgm:pt>
    <dgm:pt modelId="{C8B1B040-BD4F-4896-ACD0-3A2E663B440E}">
      <dgm:prSet custT="1"/>
      <dgm:spPr/>
      <dgm:t>
        <a:bodyPr/>
        <a:lstStyle/>
        <a:p>
          <a:pPr rtl="0"/>
          <a:r>
            <a:rPr lang="en-IN" sz="2400" b="1" dirty="0" smtClean="0">
              <a:solidFill>
                <a:schemeClr val="accent5">
                  <a:lumMod val="75000"/>
                </a:schemeClr>
              </a:solidFill>
            </a:rPr>
            <a:t>Business Implications</a:t>
          </a:r>
          <a:r>
            <a:rPr lang="en-IN" sz="2400" dirty="0" smtClean="0">
              <a:solidFill>
                <a:schemeClr val="accent5">
                  <a:lumMod val="75000"/>
                </a:schemeClr>
              </a:solidFill>
            </a:rPr>
            <a:t>: </a:t>
          </a:r>
          <a:r>
            <a:rPr lang="en-IN" sz="2400" dirty="0" smtClean="0"/>
            <a:t>Promote physical activity and offer discounts or rewards for active individuals.</a:t>
          </a:r>
          <a:endParaRPr lang="en-IN" sz="2400" dirty="0"/>
        </a:p>
      </dgm:t>
    </dgm:pt>
    <dgm:pt modelId="{EF522A21-F3B3-419F-A82B-81A3E0E333D0}" type="parTrans" cxnId="{5871B736-CDB7-4296-A459-E545A0B122C0}">
      <dgm:prSet/>
      <dgm:spPr/>
      <dgm:t>
        <a:bodyPr/>
        <a:lstStyle/>
        <a:p>
          <a:endParaRPr lang="en-IN" sz="2000"/>
        </a:p>
      </dgm:t>
    </dgm:pt>
    <dgm:pt modelId="{94FE2450-A486-4008-9B5A-F9FCB063E9AE}" type="sibTrans" cxnId="{5871B736-CDB7-4296-A459-E545A0B122C0}">
      <dgm:prSet/>
      <dgm:spPr/>
      <dgm:t>
        <a:bodyPr/>
        <a:lstStyle/>
        <a:p>
          <a:endParaRPr lang="en-IN" sz="2000"/>
        </a:p>
      </dgm:t>
    </dgm:pt>
    <dgm:pt modelId="{DFCCD2B0-FDB1-4A01-A504-3B01BE769215}">
      <dgm:prSet custT="1"/>
      <dgm:spPr/>
      <dgm:t>
        <a:bodyPr/>
        <a:lstStyle/>
        <a:p>
          <a:pPr rtl="0"/>
          <a:r>
            <a:rPr lang="en-IN" sz="2400" b="1" dirty="0" smtClean="0">
              <a:solidFill>
                <a:schemeClr val="accent5">
                  <a:lumMod val="75000"/>
                </a:schemeClr>
              </a:solidFill>
            </a:rPr>
            <a:t>3. BMI (Body Mass Index):</a:t>
          </a:r>
          <a:endParaRPr lang="en-IN" sz="2400" dirty="0">
            <a:solidFill>
              <a:schemeClr val="accent5">
                <a:lumMod val="75000"/>
              </a:schemeClr>
            </a:solidFill>
          </a:endParaRPr>
        </a:p>
      </dgm:t>
    </dgm:pt>
    <dgm:pt modelId="{86C86F13-8C09-4963-BB5D-4462EAEFECB4}" type="parTrans" cxnId="{223C4763-B558-478F-9208-18335234181B}">
      <dgm:prSet/>
      <dgm:spPr/>
      <dgm:t>
        <a:bodyPr/>
        <a:lstStyle/>
        <a:p>
          <a:endParaRPr lang="en-IN" sz="2000"/>
        </a:p>
      </dgm:t>
    </dgm:pt>
    <dgm:pt modelId="{A69DD41C-AA79-45CF-A72A-53908B9006B3}" type="sibTrans" cxnId="{223C4763-B558-478F-9208-18335234181B}">
      <dgm:prSet/>
      <dgm:spPr/>
      <dgm:t>
        <a:bodyPr/>
        <a:lstStyle/>
        <a:p>
          <a:endParaRPr lang="en-IN" sz="2000"/>
        </a:p>
      </dgm:t>
    </dgm:pt>
    <dgm:pt modelId="{42C21C30-5D2D-4ECF-8066-EF603B506417}">
      <dgm:prSet custT="1"/>
      <dgm:spPr/>
      <dgm:t>
        <a:bodyPr/>
        <a:lstStyle/>
        <a:p>
          <a:pPr rtl="0"/>
          <a:r>
            <a:rPr lang="en-IN" sz="2400" b="1" dirty="0" smtClean="0">
              <a:solidFill>
                <a:schemeClr val="accent5">
                  <a:lumMod val="75000"/>
                </a:schemeClr>
              </a:solidFill>
            </a:rPr>
            <a:t>Impact:</a:t>
          </a:r>
          <a:r>
            <a:rPr lang="en-IN" sz="2400" dirty="0" smtClean="0"/>
            <a:t> Higher BMI can indicate higher health risks and lead to increased insurance costs.</a:t>
          </a:r>
          <a:endParaRPr lang="en-IN" sz="2400" dirty="0"/>
        </a:p>
      </dgm:t>
    </dgm:pt>
    <dgm:pt modelId="{F34D3A5B-5731-4E4C-AF80-03E65DB190F4}" type="parTrans" cxnId="{017D5655-49A1-4791-A381-5EBC12CDAF86}">
      <dgm:prSet/>
      <dgm:spPr/>
      <dgm:t>
        <a:bodyPr/>
        <a:lstStyle/>
        <a:p>
          <a:endParaRPr lang="en-IN" sz="2000"/>
        </a:p>
      </dgm:t>
    </dgm:pt>
    <dgm:pt modelId="{0663D002-823E-4AE5-931A-9F78D02FE0C5}" type="sibTrans" cxnId="{017D5655-49A1-4791-A381-5EBC12CDAF86}">
      <dgm:prSet/>
      <dgm:spPr/>
      <dgm:t>
        <a:bodyPr/>
        <a:lstStyle/>
        <a:p>
          <a:endParaRPr lang="en-IN" sz="2000"/>
        </a:p>
      </dgm:t>
    </dgm:pt>
    <dgm:pt modelId="{B27F00A9-E1CA-4E60-BFFF-29500E469BF3}">
      <dgm:prSet custT="1"/>
      <dgm:spPr/>
      <dgm:t>
        <a:bodyPr/>
        <a:lstStyle/>
        <a:p>
          <a:pPr rtl="0"/>
          <a:r>
            <a:rPr lang="en-IN" sz="2400" b="1" dirty="0" smtClean="0">
              <a:solidFill>
                <a:schemeClr val="accent5">
                  <a:lumMod val="75000"/>
                </a:schemeClr>
              </a:solidFill>
            </a:rPr>
            <a:t>Business Implications</a:t>
          </a:r>
          <a:r>
            <a:rPr lang="en-IN" sz="2400" dirty="0" smtClean="0">
              <a:solidFill>
                <a:schemeClr val="accent5">
                  <a:lumMod val="75000"/>
                </a:schemeClr>
              </a:solidFill>
            </a:rPr>
            <a:t>: </a:t>
          </a:r>
          <a:r>
            <a:rPr lang="en-IN" sz="2400" dirty="0" smtClean="0"/>
            <a:t>Focus on preventive care and weight management programs.</a:t>
          </a:r>
          <a:endParaRPr lang="en-IN" sz="2400" dirty="0"/>
        </a:p>
      </dgm:t>
    </dgm:pt>
    <dgm:pt modelId="{C9BAC531-08AA-41C3-B4B0-4F89541F1257}" type="parTrans" cxnId="{3A45C403-8C08-4F64-BB28-394EDD61BF52}">
      <dgm:prSet/>
      <dgm:spPr/>
      <dgm:t>
        <a:bodyPr/>
        <a:lstStyle/>
        <a:p>
          <a:endParaRPr lang="en-IN" sz="2000"/>
        </a:p>
      </dgm:t>
    </dgm:pt>
    <dgm:pt modelId="{F234B12E-8791-42B6-B224-D07A277D8325}" type="sibTrans" cxnId="{3A45C403-8C08-4F64-BB28-394EDD61BF52}">
      <dgm:prSet/>
      <dgm:spPr/>
      <dgm:t>
        <a:bodyPr/>
        <a:lstStyle/>
        <a:p>
          <a:endParaRPr lang="en-IN" sz="2000"/>
        </a:p>
      </dgm:t>
    </dgm:pt>
    <dgm:pt modelId="{DB65678F-4322-4183-B6ED-52BECCEF430B}">
      <dgm:prSet custT="1"/>
      <dgm:spPr/>
      <dgm:t>
        <a:bodyPr/>
        <a:lstStyle/>
        <a:p>
          <a:pPr rtl="0"/>
          <a:r>
            <a:rPr lang="en-IN" sz="2400" b="1" dirty="0" smtClean="0">
              <a:solidFill>
                <a:schemeClr val="accent5">
                  <a:lumMod val="75000"/>
                </a:schemeClr>
              </a:solidFill>
            </a:rPr>
            <a:t>4. Average Glucose Level:</a:t>
          </a:r>
          <a:endParaRPr lang="en-IN" sz="2400" dirty="0">
            <a:solidFill>
              <a:schemeClr val="accent5">
                <a:lumMod val="75000"/>
              </a:schemeClr>
            </a:solidFill>
          </a:endParaRPr>
        </a:p>
      </dgm:t>
    </dgm:pt>
    <dgm:pt modelId="{D7B642AD-D907-478A-87BD-8C49CC02A694}" type="parTrans" cxnId="{ED791F21-DB9B-429C-A1CF-A4E0D8324959}">
      <dgm:prSet/>
      <dgm:spPr/>
      <dgm:t>
        <a:bodyPr/>
        <a:lstStyle/>
        <a:p>
          <a:endParaRPr lang="en-IN" sz="2000"/>
        </a:p>
      </dgm:t>
    </dgm:pt>
    <dgm:pt modelId="{605DE50E-D71B-4CD1-8AAE-39C3BFBCEF85}" type="sibTrans" cxnId="{ED791F21-DB9B-429C-A1CF-A4E0D8324959}">
      <dgm:prSet/>
      <dgm:spPr/>
      <dgm:t>
        <a:bodyPr/>
        <a:lstStyle/>
        <a:p>
          <a:endParaRPr lang="en-IN" sz="2000"/>
        </a:p>
      </dgm:t>
    </dgm:pt>
    <dgm:pt modelId="{5C9F4039-F4F9-4F03-A608-D1C764A977E9}">
      <dgm:prSet custT="1"/>
      <dgm:spPr/>
      <dgm:t>
        <a:bodyPr/>
        <a:lstStyle/>
        <a:p>
          <a:pPr rtl="0"/>
          <a:r>
            <a:rPr lang="en-IN" sz="2400" b="1" dirty="0" smtClean="0">
              <a:solidFill>
                <a:schemeClr val="accent5">
                  <a:lumMod val="75000"/>
                </a:schemeClr>
              </a:solidFill>
            </a:rPr>
            <a:t>Impact:</a:t>
          </a:r>
          <a:r>
            <a:rPr lang="en-IN" sz="2400" dirty="0" smtClean="0"/>
            <a:t> High average glucose levels can indicate diabetes or </a:t>
          </a:r>
          <a:r>
            <a:rPr lang="en-IN" sz="2400" dirty="0" err="1" smtClean="0"/>
            <a:t>prediabetes</a:t>
          </a:r>
          <a:r>
            <a:rPr lang="en-IN" sz="2400" dirty="0" smtClean="0"/>
            <a:t>, leading to higher insurance costs.</a:t>
          </a:r>
          <a:endParaRPr lang="en-IN" sz="2400" dirty="0"/>
        </a:p>
      </dgm:t>
    </dgm:pt>
    <dgm:pt modelId="{6EA8082E-5B5C-4A45-98C3-1278013DA007}" type="parTrans" cxnId="{E24B6491-D79E-44DE-8933-D6AACF00FF17}">
      <dgm:prSet/>
      <dgm:spPr/>
      <dgm:t>
        <a:bodyPr/>
        <a:lstStyle/>
        <a:p>
          <a:endParaRPr lang="en-IN" sz="2000"/>
        </a:p>
      </dgm:t>
    </dgm:pt>
    <dgm:pt modelId="{8C336F54-F17E-4519-9B19-FDDF3FBB98C0}" type="sibTrans" cxnId="{E24B6491-D79E-44DE-8933-D6AACF00FF17}">
      <dgm:prSet/>
      <dgm:spPr/>
      <dgm:t>
        <a:bodyPr/>
        <a:lstStyle/>
        <a:p>
          <a:endParaRPr lang="en-IN" sz="2000"/>
        </a:p>
      </dgm:t>
    </dgm:pt>
    <dgm:pt modelId="{E5A68E03-A4E0-47DC-83E7-971A8C91FFCD}">
      <dgm:prSet custT="1"/>
      <dgm:spPr/>
      <dgm:t>
        <a:bodyPr/>
        <a:lstStyle/>
        <a:p>
          <a:pPr rtl="0"/>
          <a:r>
            <a:rPr lang="en-IN" sz="2400" b="1" i="0" dirty="0" smtClean="0">
              <a:solidFill>
                <a:schemeClr val="accent5">
                  <a:lumMod val="75000"/>
                </a:schemeClr>
              </a:solidFill>
            </a:rPr>
            <a:t>Business Implications: </a:t>
          </a:r>
          <a:r>
            <a:rPr lang="en-IN" sz="2400" dirty="0" smtClean="0"/>
            <a:t>Emphasize preventive measures and disease management programs.</a:t>
          </a:r>
          <a:endParaRPr lang="en-IN" sz="2400" dirty="0"/>
        </a:p>
      </dgm:t>
    </dgm:pt>
    <dgm:pt modelId="{2B2D404B-8AEB-4B93-9FDB-12289B55820F}" type="parTrans" cxnId="{ED0FF0CA-FFAF-49DB-962C-BA1893F501A1}">
      <dgm:prSet/>
      <dgm:spPr/>
      <dgm:t>
        <a:bodyPr/>
        <a:lstStyle/>
        <a:p>
          <a:endParaRPr lang="en-IN" sz="2000"/>
        </a:p>
      </dgm:t>
    </dgm:pt>
    <dgm:pt modelId="{BDEFE3CA-5B87-466C-BDA9-6C1F388C0AE9}" type="sibTrans" cxnId="{ED0FF0CA-FFAF-49DB-962C-BA1893F501A1}">
      <dgm:prSet/>
      <dgm:spPr/>
      <dgm:t>
        <a:bodyPr/>
        <a:lstStyle/>
        <a:p>
          <a:endParaRPr lang="en-IN" sz="2000"/>
        </a:p>
      </dgm:t>
    </dgm:pt>
    <dgm:pt modelId="{BAD67CDC-F023-47B5-B157-51A3E08D745A}">
      <dgm:prSet custT="1"/>
      <dgm:spPr/>
      <dgm:t>
        <a:bodyPr/>
        <a:lstStyle/>
        <a:p>
          <a:pPr rtl="0"/>
          <a:r>
            <a:rPr lang="en-IN" sz="2400" b="1" dirty="0" smtClean="0">
              <a:solidFill>
                <a:schemeClr val="accent5">
                  <a:lumMod val="75000"/>
                </a:schemeClr>
              </a:solidFill>
            </a:rPr>
            <a:t>5. Age:</a:t>
          </a:r>
          <a:endParaRPr lang="en-IN" sz="2400" dirty="0">
            <a:solidFill>
              <a:schemeClr val="accent5">
                <a:lumMod val="75000"/>
              </a:schemeClr>
            </a:solidFill>
          </a:endParaRPr>
        </a:p>
      </dgm:t>
    </dgm:pt>
    <dgm:pt modelId="{4952DA3E-1E4C-4721-BCED-BCAAD5296DB4}" type="parTrans" cxnId="{5424E8EE-D872-48DC-9366-BD137334EBC2}">
      <dgm:prSet/>
      <dgm:spPr/>
      <dgm:t>
        <a:bodyPr/>
        <a:lstStyle/>
        <a:p>
          <a:endParaRPr lang="en-IN" sz="2000"/>
        </a:p>
      </dgm:t>
    </dgm:pt>
    <dgm:pt modelId="{9D65AA78-2FE9-4084-A488-F0D332CCD380}" type="sibTrans" cxnId="{5424E8EE-D872-48DC-9366-BD137334EBC2}">
      <dgm:prSet/>
      <dgm:spPr/>
      <dgm:t>
        <a:bodyPr/>
        <a:lstStyle/>
        <a:p>
          <a:endParaRPr lang="en-IN" sz="2000"/>
        </a:p>
      </dgm:t>
    </dgm:pt>
    <dgm:pt modelId="{A6F19793-C9E0-484F-B959-878F05653E06}">
      <dgm:prSet custT="1"/>
      <dgm:spPr/>
      <dgm:t>
        <a:bodyPr/>
        <a:lstStyle/>
        <a:p>
          <a:pPr rtl="0"/>
          <a:r>
            <a:rPr lang="en-IN" sz="2400" b="1" dirty="0" smtClean="0">
              <a:solidFill>
                <a:schemeClr val="accent5">
                  <a:lumMod val="75000"/>
                </a:schemeClr>
              </a:solidFill>
            </a:rPr>
            <a:t>Impact:</a:t>
          </a:r>
          <a:r>
            <a:rPr lang="en-IN" sz="2400" dirty="0" smtClean="0"/>
            <a:t> Advanced age is often associated with higher insurance costs due to increased health risks.</a:t>
          </a:r>
          <a:endParaRPr lang="en-IN" sz="2400" dirty="0"/>
        </a:p>
      </dgm:t>
    </dgm:pt>
    <dgm:pt modelId="{EF603F48-0BFE-4904-A93D-E26A3F5C4E7E}" type="parTrans" cxnId="{6F56D850-0D43-4C9E-A8DE-105989342C50}">
      <dgm:prSet/>
      <dgm:spPr/>
      <dgm:t>
        <a:bodyPr/>
        <a:lstStyle/>
        <a:p>
          <a:endParaRPr lang="en-IN" sz="2000"/>
        </a:p>
      </dgm:t>
    </dgm:pt>
    <dgm:pt modelId="{EA29A576-1485-4A96-A938-08601CEFF95F}" type="sibTrans" cxnId="{6F56D850-0D43-4C9E-A8DE-105989342C50}">
      <dgm:prSet/>
      <dgm:spPr/>
      <dgm:t>
        <a:bodyPr/>
        <a:lstStyle/>
        <a:p>
          <a:endParaRPr lang="en-IN" sz="2000"/>
        </a:p>
      </dgm:t>
    </dgm:pt>
    <dgm:pt modelId="{7175BE86-1CC4-4225-BD71-7542624DB980}">
      <dgm:prSet custT="1"/>
      <dgm:spPr/>
      <dgm:t>
        <a:bodyPr/>
        <a:lstStyle/>
        <a:p>
          <a:pPr rtl="0"/>
          <a:r>
            <a:rPr lang="en-IN" sz="2400" b="1" dirty="0" smtClean="0">
              <a:solidFill>
                <a:schemeClr val="accent5">
                  <a:lumMod val="75000"/>
                </a:schemeClr>
              </a:solidFill>
            </a:rPr>
            <a:t>Business Implications: </a:t>
          </a:r>
          <a:r>
            <a:rPr lang="en-IN" sz="2400" dirty="0" smtClean="0"/>
            <a:t>Offer specialized products or services tailored to older demographics.</a:t>
          </a:r>
          <a:endParaRPr lang="en-IN" sz="2400" dirty="0"/>
        </a:p>
      </dgm:t>
    </dgm:pt>
    <dgm:pt modelId="{682CC875-5A9F-4165-8AA8-FFC008CA6DAB}" type="parTrans" cxnId="{01CC0AF1-33A2-4429-8A53-1789B66468DC}">
      <dgm:prSet/>
      <dgm:spPr/>
      <dgm:t>
        <a:bodyPr/>
        <a:lstStyle/>
        <a:p>
          <a:endParaRPr lang="en-IN" sz="2000"/>
        </a:p>
      </dgm:t>
    </dgm:pt>
    <dgm:pt modelId="{C5665C40-3F1E-4FD4-9AD7-1CBA72E53D33}" type="sibTrans" cxnId="{01CC0AF1-33A2-4429-8A53-1789B66468DC}">
      <dgm:prSet/>
      <dgm:spPr/>
      <dgm:t>
        <a:bodyPr/>
        <a:lstStyle/>
        <a:p>
          <a:endParaRPr lang="en-IN" sz="2000"/>
        </a:p>
      </dgm:t>
    </dgm:pt>
    <dgm:pt modelId="{F266AD50-5D09-40F8-AB84-DFE0708051AC}" type="pres">
      <dgm:prSet presAssocID="{E4137F77-5C96-4D8F-8889-6206BC0A211E}" presName="vert0" presStyleCnt="0">
        <dgm:presLayoutVars>
          <dgm:dir/>
          <dgm:animOne val="branch"/>
          <dgm:animLvl val="lvl"/>
        </dgm:presLayoutVars>
      </dgm:prSet>
      <dgm:spPr/>
      <dgm:t>
        <a:bodyPr/>
        <a:lstStyle/>
        <a:p>
          <a:endParaRPr lang="en-IN"/>
        </a:p>
      </dgm:t>
    </dgm:pt>
    <dgm:pt modelId="{9DECDFE6-E6BD-458D-8650-85F8388373EE}" type="pres">
      <dgm:prSet presAssocID="{C983CF10-674B-48F1-8E0F-334EE7500F1E}" presName="thickLine" presStyleLbl="alignNode1" presStyleIdx="0" presStyleCnt="15"/>
      <dgm:spPr/>
    </dgm:pt>
    <dgm:pt modelId="{ED614261-32E9-4D98-B128-3AFE41B3DCD4}" type="pres">
      <dgm:prSet presAssocID="{C983CF10-674B-48F1-8E0F-334EE7500F1E}" presName="horz1" presStyleCnt="0"/>
      <dgm:spPr/>
    </dgm:pt>
    <dgm:pt modelId="{8D1E5CEE-889B-4CC3-B491-4C85EBBF733B}" type="pres">
      <dgm:prSet presAssocID="{C983CF10-674B-48F1-8E0F-334EE7500F1E}" presName="tx1" presStyleLbl="revTx" presStyleIdx="0" presStyleCnt="15"/>
      <dgm:spPr/>
      <dgm:t>
        <a:bodyPr/>
        <a:lstStyle/>
        <a:p>
          <a:endParaRPr lang="en-IN"/>
        </a:p>
      </dgm:t>
    </dgm:pt>
    <dgm:pt modelId="{9C132296-7C1D-40E4-A9D8-35DA43CEE62C}" type="pres">
      <dgm:prSet presAssocID="{C983CF10-674B-48F1-8E0F-334EE7500F1E}" presName="vert1" presStyleCnt="0"/>
      <dgm:spPr/>
    </dgm:pt>
    <dgm:pt modelId="{2C801698-9515-4082-B91C-2581419B0F65}" type="pres">
      <dgm:prSet presAssocID="{DDCB7647-1709-4F6E-8133-658B318D4058}" presName="thickLine" presStyleLbl="alignNode1" presStyleIdx="1" presStyleCnt="15"/>
      <dgm:spPr/>
    </dgm:pt>
    <dgm:pt modelId="{01CA9238-19E5-4769-8418-5D62D3015EE8}" type="pres">
      <dgm:prSet presAssocID="{DDCB7647-1709-4F6E-8133-658B318D4058}" presName="horz1" presStyleCnt="0"/>
      <dgm:spPr/>
    </dgm:pt>
    <dgm:pt modelId="{D5134F90-0C26-46CD-AD96-5DD144C132C2}" type="pres">
      <dgm:prSet presAssocID="{DDCB7647-1709-4F6E-8133-658B318D4058}" presName="tx1" presStyleLbl="revTx" presStyleIdx="1" presStyleCnt="15"/>
      <dgm:spPr/>
      <dgm:t>
        <a:bodyPr/>
        <a:lstStyle/>
        <a:p>
          <a:endParaRPr lang="en-IN"/>
        </a:p>
      </dgm:t>
    </dgm:pt>
    <dgm:pt modelId="{6C72F488-F322-4BD3-8D82-9D5F10D25BBD}" type="pres">
      <dgm:prSet presAssocID="{DDCB7647-1709-4F6E-8133-658B318D4058}" presName="vert1" presStyleCnt="0"/>
      <dgm:spPr/>
    </dgm:pt>
    <dgm:pt modelId="{83EC2CAA-40EA-49FB-AE2B-2C2C5324B779}" type="pres">
      <dgm:prSet presAssocID="{5BDB4EA6-F074-4F11-A8F9-03381C7CE7B5}" presName="thickLine" presStyleLbl="alignNode1" presStyleIdx="2" presStyleCnt="15" custLinFactNeighborX="-571" custLinFactNeighborY="-134"/>
      <dgm:spPr/>
    </dgm:pt>
    <dgm:pt modelId="{80305D49-DE39-495E-A80D-59B78A761156}" type="pres">
      <dgm:prSet presAssocID="{5BDB4EA6-F074-4F11-A8F9-03381C7CE7B5}" presName="horz1" presStyleCnt="0"/>
      <dgm:spPr/>
    </dgm:pt>
    <dgm:pt modelId="{C73422DE-E347-4EE0-837F-5F5A89593686}" type="pres">
      <dgm:prSet presAssocID="{5BDB4EA6-F074-4F11-A8F9-03381C7CE7B5}" presName="tx1" presStyleLbl="revTx" presStyleIdx="2" presStyleCnt="15"/>
      <dgm:spPr/>
      <dgm:t>
        <a:bodyPr/>
        <a:lstStyle/>
        <a:p>
          <a:endParaRPr lang="en-IN"/>
        </a:p>
      </dgm:t>
    </dgm:pt>
    <dgm:pt modelId="{5AC7D487-C6B9-476A-88DA-B7B391F9CF0A}" type="pres">
      <dgm:prSet presAssocID="{5BDB4EA6-F074-4F11-A8F9-03381C7CE7B5}" presName="vert1" presStyleCnt="0"/>
      <dgm:spPr/>
    </dgm:pt>
    <dgm:pt modelId="{8AB9A44A-B6A6-429E-92C2-B53A48857DDF}" type="pres">
      <dgm:prSet presAssocID="{BF80817A-340A-431A-A1F4-4A72B1140264}" presName="thickLine" presStyleLbl="alignNode1" presStyleIdx="3" presStyleCnt="15"/>
      <dgm:spPr/>
    </dgm:pt>
    <dgm:pt modelId="{2FF9A6F3-3175-458D-BE69-9A33A3DBF106}" type="pres">
      <dgm:prSet presAssocID="{BF80817A-340A-431A-A1F4-4A72B1140264}" presName="horz1" presStyleCnt="0"/>
      <dgm:spPr/>
    </dgm:pt>
    <dgm:pt modelId="{2185DA58-30E7-4CAB-AC89-4AD1ED49944C}" type="pres">
      <dgm:prSet presAssocID="{BF80817A-340A-431A-A1F4-4A72B1140264}" presName="tx1" presStyleLbl="revTx" presStyleIdx="3" presStyleCnt="15"/>
      <dgm:spPr/>
      <dgm:t>
        <a:bodyPr/>
        <a:lstStyle/>
        <a:p>
          <a:endParaRPr lang="en-IN"/>
        </a:p>
      </dgm:t>
    </dgm:pt>
    <dgm:pt modelId="{33551851-9069-4649-9C16-1FD3F1C6960A}" type="pres">
      <dgm:prSet presAssocID="{BF80817A-340A-431A-A1F4-4A72B1140264}" presName="vert1" presStyleCnt="0"/>
      <dgm:spPr/>
    </dgm:pt>
    <dgm:pt modelId="{25A81A9C-21C2-4515-8434-42D7B3FFCD61}" type="pres">
      <dgm:prSet presAssocID="{0271BF30-75E7-453A-9D3C-0FC65B710226}" presName="thickLine" presStyleLbl="alignNode1" presStyleIdx="4" presStyleCnt="15"/>
      <dgm:spPr/>
    </dgm:pt>
    <dgm:pt modelId="{A5035BB0-43C6-4BF9-89EE-365AAC33FCD4}" type="pres">
      <dgm:prSet presAssocID="{0271BF30-75E7-453A-9D3C-0FC65B710226}" presName="horz1" presStyleCnt="0"/>
      <dgm:spPr/>
    </dgm:pt>
    <dgm:pt modelId="{4852A589-3A6D-4D24-850B-F4D9E149D007}" type="pres">
      <dgm:prSet presAssocID="{0271BF30-75E7-453A-9D3C-0FC65B710226}" presName="tx1" presStyleLbl="revTx" presStyleIdx="4" presStyleCnt="15" custLinFactNeighborX="-2568" custLinFactNeighborY="-85"/>
      <dgm:spPr/>
      <dgm:t>
        <a:bodyPr/>
        <a:lstStyle/>
        <a:p>
          <a:endParaRPr lang="en-IN"/>
        </a:p>
      </dgm:t>
    </dgm:pt>
    <dgm:pt modelId="{914F9B9D-496E-4457-9530-C480FFAB9601}" type="pres">
      <dgm:prSet presAssocID="{0271BF30-75E7-453A-9D3C-0FC65B710226}" presName="vert1" presStyleCnt="0"/>
      <dgm:spPr/>
    </dgm:pt>
    <dgm:pt modelId="{1C9B2270-4701-4C1A-98FA-922E37F94686}" type="pres">
      <dgm:prSet presAssocID="{C8B1B040-BD4F-4896-ACD0-3A2E663B440E}" presName="thickLine" presStyleLbl="alignNode1" presStyleIdx="5" presStyleCnt="15"/>
      <dgm:spPr/>
    </dgm:pt>
    <dgm:pt modelId="{EDF9CA05-9265-472F-9613-2D1F43E5F780}" type="pres">
      <dgm:prSet presAssocID="{C8B1B040-BD4F-4896-ACD0-3A2E663B440E}" presName="horz1" presStyleCnt="0"/>
      <dgm:spPr/>
    </dgm:pt>
    <dgm:pt modelId="{C30716FE-C2D5-4A3E-A963-DE504F55AE20}" type="pres">
      <dgm:prSet presAssocID="{C8B1B040-BD4F-4896-ACD0-3A2E663B440E}" presName="tx1" presStyleLbl="revTx" presStyleIdx="5" presStyleCnt="15" custLinFactNeighborX="285" custLinFactNeighborY="-146"/>
      <dgm:spPr/>
      <dgm:t>
        <a:bodyPr/>
        <a:lstStyle/>
        <a:p>
          <a:endParaRPr lang="en-IN"/>
        </a:p>
      </dgm:t>
    </dgm:pt>
    <dgm:pt modelId="{6E7139DD-BBC5-44ED-8C92-F10FBA146191}" type="pres">
      <dgm:prSet presAssocID="{C8B1B040-BD4F-4896-ACD0-3A2E663B440E}" presName="vert1" presStyleCnt="0"/>
      <dgm:spPr/>
    </dgm:pt>
    <dgm:pt modelId="{1CFD2F9D-9901-4F6D-A394-F2B1F6F90C5F}" type="pres">
      <dgm:prSet presAssocID="{DFCCD2B0-FDB1-4A01-A504-3B01BE769215}" presName="thickLine" presStyleLbl="alignNode1" presStyleIdx="6" presStyleCnt="15"/>
      <dgm:spPr/>
    </dgm:pt>
    <dgm:pt modelId="{A14EF68B-8A11-4E71-A334-B02D245CCC31}" type="pres">
      <dgm:prSet presAssocID="{DFCCD2B0-FDB1-4A01-A504-3B01BE769215}" presName="horz1" presStyleCnt="0"/>
      <dgm:spPr/>
    </dgm:pt>
    <dgm:pt modelId="{D1614EE0-36CF-4CFA-994F-06B0313F4081}" type="pres">
      <dgm:prSet presAssocID="{DFCCD2B0-FDB1-4A01-A504-3B01BE769215}" presName="tx1" presStyleLbl="revTx" presStyleIdx="6" presStyleCnt="15"/>
      <dgm:spPr/>
      <dgm:t>
        <a:bodyPr/>
        <a:lstStyle/>
        <a:p>
          <a:endParaRPr lang="en-IN"/>
        </a:p>
      </dgm:t>
    </dgm:pt>
    <dgm:pt modelId="{1C25A257-1EE4-49CA-8D5A-0935978CD668}" type="pres">
      <dgm:prSet presAssocID="{DFCCD2B0-FDB1-4A01-A504-3B01BE769215}" presName="vert1" presStyleCnt="0"/>
      <dgm:spPr/>
    </dgm:pt>
    <dgm:pt modelId="{BD879F47-C66D-4E8F-A193-A36684FC614A}" type="pres">
      <dgm:prSet presAssocID="{42C21C30-5D2D-4ECF-8066-EF603B506417}" presName="thickLine" presStyleLbl="alignNode1" presStyleIdx="7" presStyleCnt="15"/>
      <dgm:spPr/>
    </dgm:pt>
    <dgm:pt modelId="{DD6D3954-7193-4225-9C0F-949906BE9C47}" type="pres">
      <dgm:prSet presAssocID="{42C21C30-5D2D-4ECF-8066-EF603B506417}" presName="horz1" presStyleCnt="0"/>
      <dgm:spPr/>
    </dgm:pt>
    <dgm:pt modelId="{C5B91528-AFE0-4320-9143-9988D8283505}" type="pres">
      <dgm:prSet presAssocID="{42C21C30-5D2D-4ECF-8066-EF603B506417}" presName="tx1" presStyleLbl="revTx" presStyleIdx="7" presStyleCnt="15"/>
      <dgm:spPr/>
      <dgm:t>
        <a:bodyPr/>
        <a:lstStyle/>
        <a:p>
          <a:endParaRPr lang="en-IN"/>
        </a:p>
      </dgm:t>
    </dgm:pt>
    <dgm:pt modelId="{FFF6BB88-6BED-4E82-9EDD-899818693FF7}" type="pres">
      <dgm:prSet presAssocID="{42C21C30-5D2D-4ECF-8066-EF603B506417}" presName="vert1" presStyleCnt="0"/>
      <dgm:spPr/>
    </dgm:pt>
    <dgm:pt modelId="{F8D434B0-70FE-45EB-887F-4F70AE81C95F}" type="pres">
      <dgm:prSet presAssocID="{B27F00A9-E1CA-4E60-BFFF-29500E469BF3}" presName="thickLine" presStyleLbl="alignNode1" presStyleIdx="8" presStyleCnt="15"/>
      <dgm:spPr/>
    </dgm:pt>
    <dgm:pt modelId="{B7054ABA-59DB-45F9-A1C5-51CEC09CD715}" type="pres">
      <dgm:prSet presAssocID="{B27F00A9-E1CA-4E60-BFFF-29500E469BF3}" presName="horz1" presStyleCnt="0"/>
      <dgm:spPr/>
    </dgm:pt>
    <dgm:pt modelId="{728E3730-1FB8-4C13-A872-81DA0BD93CC0}" type="pres">
      <dgm:prSet presAssocID="{B27F00A9-E1CA-4E60-BFFF-29500E469BF3}" presName="tx1" presStyleLbl="revTx" presStyleIdx="8" presStyleCnt="15"/>
      <dgm:spPr/>
      <dgm:t>
        <a:bodyPr/>
        <a:lstStyle/>
        <a:p>
          <a:endParaRPr lang="en-IN"/>
        </a:p>
      </dgm:t>
    </dgm:pt>
    <dgm:pt modelId="{08B8AAAF-E830-48E3-B044-EF584A095E12}" type="pres">
      <dgm:prSet presAssocID="{B27F00A9-E1CA-4E60-BFFF-29500E469BF3}" presName="vert1" presStyleCnt="0"/>
      <dgm:spPr/>
    </dgm:pt>
    <dgm:pt modelId="{8F763F25-E9A2-4C9D-A691-620D7EC8A79A}" type="pres">
      <dgm:prSet presAssocID="{DB65678F-4322-4183-B6ED-52BECCEF430B}" presName="thickLine" presStyleLbl="alignNode1" presStyleIdx="9" presStyleCnt="15"/>
      <dgm:spPr/>
    </dgm:pt>
    <dgm:pt modelId="{A77E6BA7-797C-4BC6-A233-98D06EEABE74}" type="pres">
      <dgm:prSet presAssocID="{DB65678F-4322-4183-B6ED-52BECCEF430B}" presName="horz1" presStyleCnt="0"/>
      <dgm:spPr/>
    </dgm:pt>
    <dgm:pt modelId="{18192AB3-45DB-4B71-9D9A-AED07BF9EFDD}" type="pres">
      <dgm:prSet presAssocID="{DB65678F-4322-4183-B6ED-52BECCEF430B}" presName="tx1" presStyleLbl="revTx" presStyleIdx="9" presStyleCnt="15"/>
      <dgm:spPr/>
      <dgm:t>
        <a:bodyPr/>
        <a:lstStyle/>
        <a:p>
          <a:endParaRPr lang="en-IN"/>
        </a:p>
      </dgm:t>
    </dgm:pt>
    <dgm:pt modelId="{EA512A48-91E5-4847-8A3D-528317BE7274}" type="pres">
      <dgm:prSet presAssocID="{DB65678F-4322-4183-B6ED-52BECCEF430B}" presName="vert1" presStyleCnt="0"/>
      <dgm:spPr/>
    </dgm:pt>
    <dgm:pt modelId="{65AE62B2-6C27-4E69-B23A-3AE1BE114BDA}" type="pres">
      <dgm:prSet presAssocID="{5C9F4039-F4F9-4F03-A608-D1C764A977E9}" presName="thickLine" presStyleLbl="alignNode1" presStyleIdx="10" presStyleCnt="15"/>
      <dgm:spPr/>
    </dgm:pt>
    <dgm:pt modelId="{5E35B90B-C11A-43D9-9620-2BCD27C82D7D}" type="pres">
      <dgm:prSet presAssocID="{5C9F4039-F4F9-4F03-A608-D1C764A977E9}" presName="horz1" presStyleCnt="0"/>
      <dgm:spPr/>
    </dgm:pt>
    <dgm:pt modelId="{A9F6C21E-C7A0-4A9D-BCA6-6B0F38C99D9D}" type="pres">
      <dgm:prSet presAssocID="{5C9F4039-F4F9-4F03-A608-D1C764A977E9}" presName="tx1" presStyleLbl="revTx" presStyleIdx="10" presStyleCnt="15"/>
      <dgm:spPr/>
      <dgm:t>
        <a:bodyPr/>
        <a:lstStyle/>
        <a:p>
          <a:endParaRPr lang="en-IN"/>
        </a:p>
      </dgm:t>
    </dgm:pt>
    <dgm:pt modelId="{0128A0EC-21CB-417A-A668-80CEE3C11F12}" type="pres">
      <dgm:prSet presAssocID="{5C9F4039-F4F9-4F03-A608-D1C764A977E9}" presName="vert1" presStyleCnt="0"/>
      <dgm:spPr/>
    </dgm:pt>
    <dgm:pt modelId="{81B3700C-E700-477F-93A6-B4E1635FDB67}" type="pres">
      <dgm:prSet presAssocID="{E5A68E03-A4E0-47DC-83E7-971A8C91FFCD}" presName="thickLine" presStyleLbl="alignNode1" presStyleIdx="11" presStyleCnt="15"/>
      <dgm:spPr/>
    </dgm:pt>
    <dgm:pt modelId="{97F9333B-2711-451F-8F25-48ECF9F2F969}" type="pres">
      <dgm:prSet presAssocID="{E5A68E03-A4E0-47DC-83E7-971A8C91FFCD}" presName="horz1" presStyleCnt="0"/>
      <dgm:spPr/>
    </dgm:pt>
    <dgm:pt modelId="{3A8E28D3-C605-4412-AD91-D2D8173043C8}" type="pres">
      <dgm:prSet presAssocID="{E5A68E03-A4E0-47DC-83E7-971A8C91FFCD}" presName="tx1" presStyleLbl="revTx" presStyleIdx="11" presStyleCnt="15"/>
      <dgm:spPr/>
      <dgm:t>
        <a:bodyPr/>
        <a:lstStyle/>
        <a:p>
          <a:endParaRPr lang="en-IN"/>
        </a:p>
      </dgm:t>
    </dgm:pt>
    <dgm:pt modelId="{F5226C71-71CD-44B2-B659-667E5DB9D36A}" type="pres">
      <dgm:prSet presAssocID="{E5A68E03-A4E0-47DC-83E7-971A8C91FFCD}" presName="vert1" presStyleCnt="0"/>
      <dgm:spPr/>
    </dgm:pt>
    <dgm:pt modelId="{237267C8-91B9-4CBD-B680-169C2FEFE2DE}" type="pres">
      <dgm:prSet presAssocID="{BAD67CDC-F023-47B5-B157-51A3E08D745A}" presName="thickLine" presStyleLbl="alignNode1" presStyleIdx="12" presStyleCnt="15"/>
      <dgm:spPr/>
    </dgm:pt>
    <dgm:pt modelId="{99BD482A-12D0-49E8-93AE-9FD211CA9B4E}" type="pres">
      <dgm:prSet presAssocID="{BAD67CDC-F023-47B5-B157-51A3E08D745A}" presName="horz1" presStyleCnt="0"/>
      <dgm:spPr/>
    </dgm:pt>
    <dgm:pt modelId="{3F8950A0-5F2B-4733-867A-96C8B2348266}" type="pres">
      <dgm:prSet presAssocID="{BAD67CDC-F023-47B5-B157-51A3E08D745A}" presName="tx1" presStyleLbl="revTx" presStyleIdx="12" presStyleCnt="15"/>
      <dgm:spPr/>
      <dgm:t>
        <a:bodyPr/>
        <a:lstStyle/>
        <a:p>
          <a:endParaRPr lang="en-IN"/>
        </a:p>
      </dgm:t>
    </dgm:pt>
    <dgm:pt modelId="{83B926B6-BC4D-4EBC-ACB5-F30915F6AE60}" type="pres">
      <dgm:prSet presAssocID="{BAD67CDC-F023-47B5-B157-51A3E08D745A}" presName="vert1" presStyleCnt="0"/>
      <dgm:spPr/>
    </dgm:pt>
    <dgm:pt modelId="{CB8356DF-302F-4084-B5D1-96DA1C26016F}" type="pres">
      <dgm:prSet presAssocID="{A6F19793-C9E0-484F-B959-878F05653E06}" presName="thickLine" presStyleLbl="alignNode1" presStyleIdx="13" presStyleCnt="15"/>
      <dgm:spPr/>
    </dgm:pt>
    <dgm:pt modelId="{24F59ADC-94F8-4BA1-978B-CB3E6AE00B78}" type="pres">
      <dgm:prSet presAssocID="{A6F19793-C9E0-484F-B959-878F05653E06}" presName="horz1" presStyleCnt="0"/>
      <dgm:spPr/>
    </dgm:pt>
    <dgm:pt modelId="{86F38A0A-21CF-45CB-804E-8E8DD0E257CF}" type="pres">
      <dgm:prSet presAssocID="{A6F19793-C9E0-484F-B959-878F05653E06}" presName="tx1" presStyleLbl="revTx" presStyleIdx="13" presStyleCnt="15"/>
      <dgm:spPr/>
      <dgm:t>
        <a:bodyPr/>
        <a:lstStyle/>
        <a:p>
          <a:endParaRPr lang="en-IN"/>
        </a:p>
      </dgm:t>
    </dgm:pt>
    <dgm:pt modelId="{CB268743-94A2-42DD-883D-7ED3EAC472AD}" type="pres">
      <dgm:prSet presAssocID="{A6F19793-C9E0-484F-B959-878F05653E06}" presName="vert1" presStyleCnt="0"/>
      <dgm:spPr/>
    </dgm:pt>
    <dgm:pt modelId="{ADFFFB16-8289-44C0-81FC-1A7527DF5200}" type="pres">
      <dgm:prSet presAssocID="{7175BE86-1CC4-4225-BD71-7542624DB980}" presName="thickLine" presStyleLbl="alignNode1" presStyleIdx="14" presStyleCnt="15"/>
      <dgm:spPr/>
    </dgm:pt>
    <dgm:pt modelId="{700FB61F-2DF0-4F72-8801-BBA696385B73}" type="pres">
      <dgm:prSet presAssocID="{7175BE86-1CC4-4225-BD71-7542624DB980}" presName="horz1" presStyleCnt="0"/>
      <dgm:spPr/>
    </dgm:pt>
    <dgm:pt modelId="{5048E37B-2E02-4D93-B6D9-D7B6CB70E9E5}" type="pres">
      <dgm:prSet presAssocID="{7175BE86-1CC4-4225-BD71-7542624DB980}" presName="tx1" presStyleLbl="revTx" presStyleIdx="14" presStyleCnt="15"/>
      <dgm:spPr/>
      <dgm:t>
        <a:bodyPr/>
        <a:lstStyle/>
        <a:p>
          <a:endParaRPr lang="en-IN"/>
        </a:p>
      </dgm:t>
    </dgm:pt>
    <dgm:pt modelId="{1EBC4E5F-B67A-43EB-92E6-161C5F71B156}" type="pres">
      <dgm:prSet presAssocID="{7175BE86-1CC4-4225-BD71-7542624DB980}" presName="vert1" presStyleCnt="0"/>
      <dgm:spPr/>
    </dgm:pt>
  </dgm:ptLst>
  <dgm:cxnLst>
    <dgm:cxn modelId="{9E27A44B-1807-41D8-92AE-C7F70A260CF0}" type="presOf" srcId="{DFCCD2B0-FDB1-4A01-A504-3B01BE769215}" destId="{D1614EE0-36CF-4CFA-994F-06B0313F4081}" srcOrd="0" destOrd="0" presId="urn:microsoft.com/office/officeart/2008/layout/LinedList"/>
    <dgm:cxn modelId="{394CE625-D6D7-4BE0-ABDB-4A53CB4687EB}" type="presOf" srcId="{BAD67CDC-F023-47B5-B157-51A3E08D745A}" destId="{3F8950A0-5F2B-4733-867A-96C8B2348266}" srcOrd="0" destOrd="0" presId="urn:microsoft.com/office/officeart/2008/layout/LinedList"/>
    <dgm:cxn modelId="{F75E784C-F951-4586-838C-F64D5D047A7D}" type="presOf" srcId="{42C21C30-5D2D-4ECF-8066-EF603B506417}" destId="{C5B91528-AFE0-4320-9143-9988D8283505}" srcOrd="0" destOrd="0" presId="urn:microsoft.com/office/officeart/2008/layout/LinedList"/>
    <dgm:cxn modelId="{42CAFAB1-909A-40C3-82CD-0F504F8AC775}" srcId="{E4137F77-5C96-4D8F-8889-6206BC0A211E}" destId="{C983CF10-674B-48F1-8E0F-334EE7500F1E}" srcOrd="0" destOrd="0" parTransId="{785B081E-0758-4FB3-B3DE-3D2915C04629}" sibTransId="{3751FB24-9309-4247-ADAF-7F86B4FD4DE2}"/>
    <dgm:cxn modelId="{AF794A24-97C2-403A-9991-6E9D0E90EDBE}" type="presOf" srcId="{DDCB7647-1709-4F6E-8133-658B318D4058}" destId="{D5134F90-0C26-46CD-AD96-5DD144C132C2}" srcOrd="0" destOrd="0" presId="urn:microsoft.com/office/officeart/2008/layout/LinedList"/>
    <dgm:cxn modelId="{8A5F1212-A4E6-4546-8A8F-6D85A3BFFF31}" type="presOf" srcId="{DB65678F-4322-4183-B6ED-52BECCEF430B}" destId="{18192AB3-45DB-4B71-9D9A-AED07BF9EFDD}" srcOrd="0" destOrd="0" presId="urn:microsoft.com/office/officeart/2008/layout/LinedList"/>
    <dgm:cxn modelId="{286929AC-A8F3-4E90-93B5-95DC5CED6553}" srcId="{E4137F77-5C96-4D8F-8889-6206BC0A211E}" destId="{DDCB7647-1709-4F6E-8133-658B318D4058}" srcOrd="1" destOrd="0" parTransId="{8E6B3417-F5F0-4905-9620-7656DC485029}" sibTransId="{9B841B9B-24F1-4A65-939B-D4DE94DCFF4E}"/>
    <dgm:cxn modelId="{749DB00C-2E24-4DED-80E9-D7AF90F384E2}" type="presOf" srcId="{C8B1B040-BD4F-4896-ACD0-3A2E663B440E}" destId="{C30716FE-C2D5-4A3E-A963-DE504F55AE20}" srcOrd="0" destOrd="0" presId="urn:microsoft.com/office/officeart/2008/layout/LinedList"/>
    <dgm:cxn modelId="{35CEA4CD-9CF0-45DE-81B2-D29A3C997D60}" type="presOf" srcId="{E4137F77-5C96-4D8F-8889-6206BC0A211E}" destId="{F266AD50-5D09-40F8-AB84-DFE0708051AC}" srcOrd="0" destOrd="0" presId="urn:microsoft.com/office/officeart/2008/layout/LinedList"/>
    <dgm:cxn modelId="{68C1A857-8331-48B3-B923-B319D47AA18A}" type="presOf" srcId="{5BDB4EA6-F074-4F11-A8F9-03381C7CE7B5}" destId="{C73422DE-E347-4EE0-837F-5F5A89593686}" srcOrd="0" destOrd="0" presId="urn:microsoft.com/office/officeart/2008/layout/LinedList"/>
    <dgm:cxn modelId="{5424E8EE-D872-48DC-9366-BD137334EBC2}" srcId="{E4137F77-5C96-4D8F-8889-6206BC0A211E}" destId="{BAD67CDC-F023-47B5-B157-51A3E08D745A}" srcOrd="12" destOrd="0" parTransId="{4952DA3E-1E4C-4721-BCED-BCAAD5296DB4}" sibTransId="{9D65AA78-2FE9-4084-A488-F0D332CCD380}"/>
    <dgm:cxn modelId="{3A45C403-8C08-4F64-BB28-394EDD61BF52}" srcId="{E4137F77-5C96-4D8F-8889-6206BC0A211E}" destId="{B27F00A9-E1CA-4E60-BFFF-29500E469BF3}" srcOrd="8" destOrd="0" parTransId="{C9BAC531-08AA-41C3-B4B0-4F89541F1257}" sibTransId="{F234B12E-8791-42B6-B224-D07A277D8325}"/>
    <dgm:cxn modelId="{A0FBFED0-A639-425C-B544-71401E7D0C97}" type="presOf" srcId="{BF80817A-340A-431A-A1F4-4A72B1140264}" destId="{2185DA58-30E7-4CAB-AC89-4AD1ED49944C}" srcOrd="0" destOrd="0" presId="urn:microsoft.com/office/officeart/2008/layout/LinedList"/>
    <dgm:cxn modelId="{5871B736-CDB7-4296-A459-E545A0B122C0}" srcId="{E4137F77-5C96-4D8F-8889-6206BC0A211E}" destId="{C8B1B040-BD4F-4896-ACD0-3A2E663B440E}" srcOrd="5" destOrd="0" parTransId="{EF522A21-F3B3-419F-A82B-81A3E0E333D0}" sibTransId="{94FE2450-A486-4008-9B5A-F9FCB063E9AE}"/>
    <dgm:cxn modelId="{F480D952-F253-4CD9-B41D-F8B17381E16C}" type="presOf" srcId="{7175BE86-1CC4-4225-BD71-7542624DB980}" destId="{5048E37B-2E02-4D93-B6D9-D7B6CB70E9E5}" srcOrd="0" destOrd="0" presId="urn:microsoft.com/office/officeart/2008/layout/LinedList"/>
    <dgm:cxn modelId="{F9D3F4C1-47EE-4663-B225-6BEC54371490}" type="presOf" srcId="{B27F00A9-E1CA-4E60-BFFF-29500E469BF3}" destId="{728E3730-1FB8-4C13-A872-81DA0BD93CC0}" srcOrd="0" destOrd="0" presId="urn:microsoft.com/office/officeart/2008/layout/LinedList"/>
    <dgm:cxn modelId="{B5424E95-66C2-48BD-8570-525A4EAFD5D3}" type="presOf" srcId="{0271BF30-75E7-453A-9D3C-0FC65B710226}" destId="{4852A589-3A6D-4D24-850B-F4D9E149D007}" srcOrd="0" destOrd="0" presId="urn:microsoft.com/office/officeart/2008/layout/LinedList"/>
    <dgm:cxn modelId="{1A45919B-8329-4CAF-A92C-1EB969283D28}" srcId="{E4137F77-5C96-4D8F-8889-6206BC0A211E}" destId="{0271BF30-75E7-453A-9D3C-0FC65B710226}" srcOrd="4" destOrd="0" parTransId="{19DFF528-B63E-4823-8879-29B4C413677C}" sibTransId="{F3BEAF25-4599-4521-8373-6C78135623FF}"/>
    <dgm:cxn modelId="{E1B67912-DACD-4C0C-9D3E-E13525C523AA}" srcId="{E4137F77-5C96-4D8F-8889-6206BC0A211E}" destId="{BF80817A-340A-431A-A1F4-4A72B1140264}" srcOrd="3" destOrd="0" parTransId="{2BE13935-12EF-4CD9-8ED7-653D31E5CAB2}" sibTransId="{9DA40F42-31A8-4F03-9ABA-76DC2B258880}"/>
    <dgm:cxn modelId="{BB170FB3-7418-4542-B8DD-245B1513199F}" type="presOf" srcId="{5C9F4039-F4F9-4F03-A608-D1C764A977E9}" destId="{A9F6C21E-C7A0-4A9D-BCA6-6B0F38C99D9D}" srcOrd="0" destOrd="0" presId="urn:microsoft.com/office/officeart/2008/layout/LinedList"/>
    <dgm:cxn modelId="{9F19E946-B9F6-4DE9-9F42-8E7D2E6C3335}" type="presOf" srcId="{E5A68E03-A4E0-47DC-83E7-971A8C91FFCD}" destId="{3A8E28D3-C605-4412-AD91-D2D8173043C8}" srcOrd="0" destOrd="0" presId="urn:microsoft.com/office/officeart/2008/layout/LinedList"/>
    <dgm:cxn modelId="{E6BD374A-602B-41A6-86E4-3E7DC7980EC9}" type="presOf" srcId="{A6F19793-C9E0-484F-B959-878F05653E06}" destId="{86F38A0A-21CF-45CB-804E-8E8DD0E257CF}" srcOrd="0" destOrd="0" presId="urn:microsoft.com/office/officeart/2008/layout/LinedList"/>
    <dgm:cxn modelId="{017D5655-49A1-4791-A381-5EBC12CDAF86}" srcId="{E4137F77-5C96-4D8F-8889-6206BC0A211E}" destId="{42C21C30-5D2D-4ECF-8066-EF603B506417}" srcOrd="7" destOrd="0" parTransId="{F34D3A5B-5731-4E4C-AF80-03E65DB190F4}" sibTransId="{0663D002-823E-4AE5-931A-9F78D02FE0C5}"/>
    <dgm:cxn modelId="{01CC0AF1-33A2-4429-8A53-1789B66468DC}" srcId="{E4137F77-5C96-4D8F-8889-6206BC0A211E}" destId="{7175BE86-1CC4-4225-BD71-7542624DB980}" srcOrd="14" destOrd="0" parTransId="{682CC875-5A9F-4165-8AA8-FFC008CA6DAB}" sibTransId="{C5665C40-3F1E-4FD4-9AD7-1CBA72E53D33}"/>
    <dgm:cxn modelId="{ED791F21-DB9B-429C-A1CF-A4E0D8324959}" srcId="{E4137F77-5C96-4D8F-8889-6206BC0A211E}" destId="{DB65678F-4322-4183-B6ED-52BECCEF430B}" srcOrd="9" destOrd="0" parTransId="{D7B642AD-D907-478A-87BD-8C49CC02A694}" sibTransId="{605DE50E-D71B-4CD1-8AAE-39C3BFBCEF85}"/>
    <dgm:cxn modelId="{ED0FF0CA-FFAF-49DB-962C-BA1893F501A1}" srcId="{E4137F77-5C96-4D8F-8889-6206BC0A211E}" destId="{E5A68E03-A4E0-47DC-83E7-971A8C91FFCD}" srcOrd="11" destOrd="0" parTransId="{2B2D404B-8AEB-4B93-9FDB-12289B55820F}" sibTransId="{BDEFE3CA-5B87-466C-BDA9-6C1F388C0AE9}"/>
    <dgm:cxn modelId="{6FD5D432-486A-40FD-9000-BFDBB0DADB22}" type="presOf" srcId="{C983CF10-674B-48F1-8E0F-334EE7500F1E}" destId="{8D1E5CEE-889B-4CC3-B491-4C85EBBF733B}" srcOrd="0" destOrd="0" presId="urn:microsoft.com/office/officeart/2008/layout/LinedList"/>
    <dgm:cxn modelId="{223C4763-B558-478F-9208-18335234181B}" srcId="{E4137F77-5C96-4D8F-8889-6206BC0A211E}" destId="{DFCCD2B0-FDB1-4A01-A504-3B01BE769215}" srcOrd="6" destOrd="0" parTransId="{86C86F13-8C09-4963-BB5D-4462EAEFECB4}" sibTransId="{A69DD41C-AA79-45CF-A72A-53908B9006B3}"/>
    <dgm:cxn modelId="{B6EAF517-67CA-4E3F-B904-2F2066D77006}" srcId="{E4137F77-5C96-4D8F-8889-6206BC0A211E}" destId="{5BDB4EA6-F074-4F11-A8F9-03381C7CE7B5}" srcOrd="2" destOrd="0" parTransId="{FC2968E1-952E-4DC4-BE76-29BAB7E80498}" sibTransId="{C8DC6521-1113-4FEE-84AB-D958214B6105}"/>
    <dgm:cxn modelId="{6F56D850-0D43-4C9E-A8DE-105989342C50}" srcId="{E4137F77-5C96-4D8F-8889-6206BC0A211E}" destId="{A6F19793-C9E0-484F-B959-878F05653E06}" srcOrd="13" destOrd="0" parTransId="{EF603F48-0BFE-4904-A93D-E26A3F5C4E7E}" sibTransId="{EA29A576-1485-4A96-A938-08601CEFF95F}"/>
    <dgm:cxn modelId="{E24B6491-D79E-44DE-8933-D6AACF00FF17}" srcId="{E4137F77-5C96-4D8F-8889-6206BC0A211E}" destId="{5C9F4039-F4F9-4F03-A608-D1C764A977E9}" srcOrd="10" destOrd="0" parTransId="{6EA8082E-5B5C-4A45-98C3-1278013DA007}" sibTransId="{8C336F54-F17E-4519-9B19-FDDF3FBB98C0}"/>
    <dgm:cxn modelId="{E6C731A3-A648-4B9F-8D09-9EB80520DB37}" type="presParOf" srcId="{F266AD50-5D09-40F8-AB84-DFE0708051AC}" destId="{9DECDFE6-E6BD-458D-8650-85F8388373EE}" srcOrd="0" destOrd="0" presId="urn:microsoft.com/office/officeart/2008/layout/LinedList"/>
    <dgm:cxn modelId="{38394A04-BE0F-4DB1-B5B5-A624BA8BDAB5}" type="presParOf" srcId="{F266AD50-5D09-40F8-AB84-DFE0708051AC}" destId="{ED614261-32E9-4D98-B128-3AFE41B3DCD4}" srcOrd="1" destOrd="0" presId="urn:microsoft.com/office/officeart/2008/layout/LinedList"/>
    <dgm:cxn modelId="{CB1141EF-57F0-4DEB-8025-FE5B78AA3EF5}" type="presParOf" srcId="{ED614261-32E9-4D98-B128-3AFE41B3DCD4}" destId="{8D1E5CEE-889B-4CC3-B491-4C85EBBF733B}" srcOrd="0" destOrd="0" presId="urn:microsoft.com/office/officeart/2008/layout/LinedList"/>
    <dgm:cxn modelId="{2FEC7C47-584E-4C58-A7F2-D4A06E5C270F}" type="presParOf" srcId="{ED614261-32E9-4D98-B128-3AFE41B3DCD4}" destId="{9C132296-7C1D-40E4-A9D8-35DA43CEE62C}" srcOrd="1" destOrd="0" presId="urn:microsoft.com/office/officeart/2008/layout/LinedList"/>
    <dgm:cxn modelId="{AD2069E3-8255-4244-B09A-CC301FB1C166}" type="presParOf" srcId="{F266AD50-5D09-40F8-AB84-DFE0708051AC}" destId="{2C801698-9515-4082-B91C-2581419B0F65}" srcOrd="2" destOrd="0" presId="urn:microsoft.com/office/officeart/2008/layout/LinedList"/>
    <dgm:cxn modelId="{D47175FA-1E11-46B3-84C0-8F48EE275B16}" type="presParOf" srcId="{F266AD50-5D09-40F8-AB84-DFE0708051AC}" destId="{01CA9238-19E5-4769-8418-5D62D3015EE8}" srcOrd="3" destOrd="0" presId="urn:microsoft.com/office/officeart/2008/layout/LinedList"/>
    <dgm:cxn modelId="{ED8E3FBB-C792-4E3D-9B1F-BC2141055A66}" type="presParOf" srcId="{01CA9238-19E5-4769-8418-5D62D3015EE8}" destId="{D5134F90-0C26-46CD-AD96-5DD144C132C2}" srcOrd="0" destOrd="0" presId="urn:microsoft.com/office/officeart/2008/layout/LinedList"/>
    <dgm:cxn modelId="{404259FE-04D6-4BB8-9DDD-0844830DC5F5}" type="presParOf" srcId="{01CA9238-19E5-4769-8418-5D62D3015EE8}" destId="{6C72F488-F322-4BD3-8D82-9D5F10D25BBD}" srcOrd="1" destOrd="0" presId="urn:microsoft.com/office/officeart/2008/layout/LinedList"/>
    <dgm:cxn modelId="{AB8F2A36-A44C-45FB-B211-582E9B35A90B}" type="presParOf" srcId="{F266AD50-5D09-40F8-AB84-DFE0708051AC}" destId="{83EC2CAA-40EA-49FB-AE2B-2C2C5324B779}" srcOrd="4" destOrd="0" presId="urn:microsoft.com/office/officeart/2008/layout/LinedList"/>
    <dgm:cxn modelId="{27280A90-1BA2-43BF-8810-56D8A1663D48}" type="presParOf" srcId="{F266AD50-5D09-40F8-AB84-DFE0708051AC}" destId="{80305D49-DE39-495E-A80D-59B78A761156}" srcOrd="5" destOrd="0" presId="urn:microsoft.com/office/officeart/2008/layout/LinedList"/>
    <dgm:cxn modelId="{D6A328DE-6F14-4879-9897-097584F7DB17}" type="presParOf" srcId="{80305D49-DE39-495E-A80D-59B78A761156}" destId="{C73422DE-E347-4EE0-837F-5F5A89593686}" srcOrd="0" destOrd="0" presId="urn:microsoft.com/office/officeart/2008/layout/LinedList"/>
    <dgm:cxn modelId="{3F50A9E3-8578-4B0E-8CD5-A8E25D265F45}" type="presParOf" srcId="{80305D49-DE39-495E-A80D-59B78A761156}" destId="{5AC7D487-C6B9-476A-88DA-B7B391F9CF0A}" srcOrd="1" destOrd="0" presId="urn:microsoft.com/office/officeart/2008/layout/LinedList"/>
    <dgm:cxn modelId="{4BCF13A1-C6AD-445F-BE15-E3961EEB051D}" type="presParOf" srcId="{F266AD50-5D09-40F8-AB84-DFE0708051AC}" destId="{8AB9A44A-B6A6-429E-92C2-B53A48857DDF}" srcOrd="6" destOrd="0" presId="urn:microsoft.com/office/officeart/2008/layout/LinedList"/>
    <dgm:cxn modelId="{D1AC0E1A-78E5-4771-BB29-89887CFC13FB}" type="presParOf" srcId="{F266AD50-5D09-40F8-AB84-DFE0708051AC}" destId="{2FF9A6F3-3175-458D-BE69-9A33A3DBF106}" srcOrd="7" destOrd="0" presId="urn:microsoft.com/office/officeart/2008/layout/LinedList"/>
    <dgm:cxn modelId="{7DCC4C1C-D54B-4DE5-B411-ABDE080B351C}" type="presParOf" srcId="{2FF9A6F3-3175-458D-BE69-9A33A3DBF106}" destId="{2185DA58-30E7-4CAB-AC89-4AD1ED49944C}" srcOrd="0" destOrd="0" presId="urn:microsoft.com/office/officeart/2008/layout/LinedList"/>
    <dgm:cxn modelId="{F9303B59-9547-402B-8C23-DE74DAFE1A47}" type="presParOf" srcId="{2FF9A6F3-3175-458D-BE69-9A33A3DBF106}" destId="{33551851-9069-4649-9C16-1FD3F1C6960A}" srcOrd="1" destOrd="0" presId="urn:microsoft.com/office/officeart/2008/layout/LinedList"/>
    <dgm:cxn modelId="{77043638-55F8-4A43-B718-6D3B28CB6493}" type="presParOf" srcId="{F266AD50-5D09-40F8-AB84-DFE0708051AC}" destId="{25A81A9C-21C2-4515-8434-42D7B3FFCD61}" srcOrd="8" destOrd="0" presId="urn:microsoft.com/office/officeart/2008/layout/LinedList"/>
    <dgm:cxn modelId="{3C8B0174-C6A6-4BB0-8F25-96171B256792}" type="presParOf" srcId="{F266AD50-5D09-40F8-AB84-DFE0708051AC}" destId="{A5035BB0-43C6-4BF9-89EE-365AAC33FCD4}" srcOrd="9" destOrd="0" presId="urn:microsoft.com/office/officeart/2008/layout/LinedList"/>
    <dgm:cxn modelId="{6BD4B730-4521-4978-972F-476344CFD5D0}" type="presParOf" srcId="{A5035BB0-43C6-4BF9-89EE-365AAC33FCD4}" destId="{4852A589-3A6D-4D24-850B-F4D9E149D007}" srcOrd="0" destOrd="0" presId="urn:microsoft.com/office/officeart/2008/layout/LinedList"/>
    <dgm:cxn modelId="{49B12D91-E98B-459C-80B9-FB21CAF95143}" type="presParOf" srcId="{A5035BB0-43C6-4BF9-89EE-365AAC33FCD4}" destId="{914F9B9D-496E-4457-9530-C480FFAB9601}" srcOrd="1" destOrd="0" presId="urn:microsoft.com/office/officeart/2008/layout/LinedList"/>
    <dgm:cxn modelId="{5B61DDF4-049F-40EA-8E43-7F4DE456F2CF}" type="presParOf" srcId="{F266AD50-5D09-40F8-AB84-DFE0708051AC}" destId="{1C9B2270-4701-4C1A-98FA-922E37F94686}" srcOrd="10" destOrd="0" presId="urn:microsoft.com/office/officeart/2008/layout/LinedList"/>
    <dgm:cxn modelId="{E482D4C9-0CD4-4C90-94FA-90E281419CA7}" type="presParOf" srcId="{F266AD50-5D09-40F8-AB84-DFE0708051AC}" destId="{EDF9CA05-9265-472F-9613-2D1F43E5F780}" srcOrd="11" destOrd="0" presId="urn:microsoft.com/office/officeart/2008/layout/LinedList"/>
    <dgm:cxn modelId="{EF21B871-9570-4E83-803D-A3578B2914DC}" type="presParOf" srcId="{EDF9CA05-9265-472F-9613-2D1F43E5F780}" destId="{C30716FE-C2D5-4A3E-A963-DE504F55AE20}" srcOrd="0" destOrd="0" presId="urn:microsoft.com/office/officeart/2008/layout/LinedList"/>
    <dgm:cxn modelId="{AECA753A-5214-4EEC-8645-090F3A9F28EB}" type="presParOf" srcId="{EDF9CA05-9265-472F-9613-2D1F43E5F780}" destId="{6E7139DD-BBC5-44ED-8C92-F10FBA146191}" srcOrd="1" destOrd="0" presId="urn:microsoft.com/office/officeart/2008/layout/LinedList"/>
    <dgm:cxn modelId="{79B149DE-12D9-49BD-899A-4B2F4B8EDF15}" type="presParOf" srcId="{F266AD50-5D09-40F8-AB84-DFE0708051AC}" destId="{1CFD2F9D-9901-4F6D-A394-F2B1F6F90C5F}" srcOrd="12" destOrd="0" presId="urn:microsoft.com/office/officeart/2008/layout/LinedList"/>
    <dgm:cxn modelId="{299087BA-1C2A-4D2A-AEDF-A07FD901077E}" type="presParOf" srcId="{F266AD50-5D09-40F8-AB84-DFE0708051AC}" destId="{A14EF68B-8A11-4E71-A334-B02D245CCC31}" srcOrd="13" destOrd="0" presId="urn:microsoft.com/office/officeart/2008/layout/LinedList"/>
    <dgm:cxn modelId="{01F0CB87-46D8-4504-8ACB-73BC09670399}" type="presParOf" srcId="{A14EF68B-8A11-4E71-A334-B02D245CCC31}" destId="{D1614EE0-36CF-4CFA-994F-06B0313F4081}" srcOrd="0" destOrd="0" presId="urn:microsoft.com/office/officeart/2008/layout/LinedList"/>
    <dgm:cxn modelId="{3D6A85D7-B180-4463-BC41-0CCEC1B8B125}" type="presParOf" srcId="{A14EF68B-8A11-4E71-A334-B02D245CCC31}" destId="{1C25A257-1EE4-49CA-8D5A-0935978CD668}" srcOrd="1" destOrd="0" presId="urn:microsoft.com/office/officeart/2008/layout/LinedList"/>
    <dgm:cxn modelId="{F7C8EFD0-EA05-4430-89C3-39D5CEC1775B}" type="presParOf" srcId="{F266AD50-5D09-40F8-AB84-DFE0708051AC}" destId="{BD879F47-C66D-4E8F-A193-A36684FC614A}" srcOrd="14" destOrd="0" presId="urn:microsoft.com/office/officeart/2008/layout/LinedList"/>
    <dgm:cxn modelId="{EB50FCD4-D0C0-4379-9600-B5EC9DFBF5AC}" type="presParOf" srcId="{F266AD50-5D09-40F8-AB84-DFE0708051AC}" destId="{DD6D3954-7193-4225-9C0F-949906BE9C47}" srcOrd="15" destOrd="0" presId="urn:microsoft.com/office/officeart/2008/layout/LinedList"/>
    <dgm:cxn modelId="{3AC02B71-7377-4DD6-B143-E42A3B85D643}" type="presParOf" srcId="{DD6D3954-7193-4225-9C0F-949906BE9C47}" destId="{C5B91528-AFE0-4320-9143-9988D8283505}" srcOrd="0" destOrd="0" presId="urn:microsoft.com/office/officeart/2008/layout/LinedList"/>
    <dgm:cxn modelId="{0DB8A2D4-C26C-46B7-801D-EED902BEF664}" type="presParOf" srcId="{DD6D3954-7193-4225-9C0F-949906BE9C47}" destId="{FFF6BB88-6BED-4E82-9EDD-899818693FF7}" srcOrd="1" destOrd="0" presId="urn:microsoft.com/office/officeart/2008/layout/LinedList"/>
    <dgm:cxn modelId="{878AC0F0-4BF9-40D3-A467-F5A476EC29C7}" type="presParOf" srcId="{F266AD50-5D09-40F8-AB84-DFE0708051AC}" destId="{F8D434B0-70FE-45EB-887F-4F70AE81C95F}" srcOrd="16" destOrd="0" presId="urn:microsoft.com/office/officeart/2008/layout/LinedList"/>
    <dgm:cxn modelId="{F4665A70-CFC8-4BB8-AB48-B054D91E2F80}" type="presParOf" srcId="{F266AD50-5D09-40F8-AB84-DFE0708051AC}" destId="{B7054ABA-59DB-45F9-A1C5-51CEC09CD715}" srcOrd="17" destOrd="0" presId="urn:microsoft.com/office/officeart/2008/layout/LinedList"/>
    <dgm:cxn modelId="{91D458F3-F903-4A76-86EC-ACB48A5FC179}" type="presParOf" srcId="{B7054ABA-59DB-45F9-A1C5-51CEC09CD715}" destId="{728E3730-1FB8-4C13-A872-81DA0BD93CC0}" srcOrd="0" destOrd="0" presId="urn:microsoft.com/office/officeart/2008/layout/LinedList"/>
    <dgm:cxn modelId="{756EE3D8-61DF-4797-85A8-96639A09A11A}" type="presParOf" srcId="{B7054ABA-59DB-45F9-A1C5-51CEC09CD715}" destId="{08B8AAAF-E830-48E3-B044-EF584A095E12}" srcOrd="1" destOrd="0" presId="urn:microsoft.com/office/officeart/2008/layout/LinedList"/>
    <dgm:cxn modelId="{818216AB-A7D7-4903-9FA2-AEBB5E99B192}" type="presParOf" srcId="{F266AD50-5D09-40F8-AB84-DFE0708051AC}" destId="{8F763F25-E9A2-4C9D-A691-620D7EC8A79A}" srcOrd="18" destOrd="0" presId="urn:microsoft.com/office/officeart/2008/layout/LinedList"/>
    <dgm:cxn modelId="{5CAD710B-E7FC-4196-9BFC-C06C01F19CF1}" type="presParOf" srcId="{F266AD50-5D09-40F8-AB84-DFE0708051AC}" destId="{A77E6BA7-797C-4BC6-A233-98D06EEABE74}" srcOrd="19" destOrd="0" presId="urn:microsoft.com/office/officeart/2008/layout/LinedList"/>
    <dgm:cxn modelId="{F7ADECBC-F459-44AE-AEBE-51748952FAC2}" type="presParOf" srcId="{A77E6BA7-797C-4BC6-A233-98D06EEABE74}" destId="{18192AB3-45DB-4B71-9D9A-AED07BF9EFDD}" srcOrd="0" destOrd="0" presId="urn:microsoft.com/office/officeart/2008/layout/LinedList"/>
    <dgm:cxn modelId="{523E917C-9679-4CC7-9C7C-7091F762C12A}" type="presParOf" srcId="{A77E6BA7-797C-4BC6-A233-98D06EEABE74}" destId="{EA512A48-91E5-4847-8A3D-528317BE7274}" srcOrd="1" destOrd="0" presId="urn:microsoft.com/office/officeart/2008/layout/LinedList"/>
    <dgm:cxn modelId="{BC2062CA-AE11-4699-97BD-61B1BAE40E09}" type="presParOf" srcId="{F266AD50-5D09-40F8-AB84-DFE0708051AC}" destId="{65AE62B2-6C27-4E69-B23A-3AE1BE114BDA}" srcOrd="20" destOrd="0" presId="urn:microsoft.com/office/officeart/2008/layout/LinedList"/>
    <dgm:cxn modelId="{46E49329-BA7B-40B0-8DF7-B1D83E8930E2}" type="presParOf" srcId="{F266AD50-5D09-40F8-AB84-DFE0708051AC}" destId="{5E35B90B-C11A-43D9-9620-2BCD27C82D7D}" srcOrd="21" destOrd="0" presId="urn:microsoft.com/office/officeart/2008/layout/LinedList"/>
    <dgm:cxn modelId="{93600B68-0657-4143-BE23-3C6B522E02B8}" type="presParOf" srcId="{5E35B90B-C11A-43D9-9620-2BCD27C82D7D}" destId="{A9F6C21E-C7A0-4A9D-BCA6-6B0F38C99D9D}" srcOrd="0" destOrd="0" presId="urn:microsoft.com/office/officeart/2008/layout/LinedList"/>
    <dgm:cxn modelId="{0ECEC6BC-A7A7-43BA-82C4-78B3AF641333}" type="presParOf" srcId="{5E35B90B-C11A-43D9-9620-2BCD27C82D7D}" destId="{0128A0EC-21CB-417A-A668-80CEE3C11F12}" srcOrd="1" destOrd="0" presId="urn:microsoft.com/office/officeart/2008/layout/LinedList"/>
    <dgm:cxn modelId="{5FFA4D7F-81BA-4B62-9030-176665B77A2E}" type="presParOf" srcId="{F266AD50-5D09-40F8-AB84-DFE0708051AC}" destId="{81B3700C-E700-477F-93A6-B4E1635FDB67}" srcOrd="22" destOrd="0" presId="urn:microsoft.com/office/officeart/2008/layout/LinedList"/>
    <dgm:cxn modelId="{24523E41-EF6E-473A-BECD-EA05F48E73A1}" type="presParOf" srcId="{F266AD50-5D09-40F8-AB84-DFE0708051AC}" destId="{97F9333B-2711-451F-8F25-48ECF9F2F969}" srcOrd="23" destOrd="0" presId="urn:microsoft.com/office/officeart/2008/layout/LinedList"/>
    <dgm:cxn modelId="{06F8778F-3D46-4D7D-8897-8DB39CA99059}" type="presParOf" srcId="{97F9333B-2711-451F-8F25-48ECF9F2F969}" destId="{3A8E28D3-C605-4412-AD91-D2D8173043C8}" srcOrd="0" destOrd="0" presId="urn:microsoft.com/office/officeart/2008/layout/LinedList"/>
    <dgm:cxn modelId="{6C3F2EF7-D238-4917-B4BA-C814F064BF17}" type="presParOf" srcId="{97F9333B-2711-451F-8F25-48ECF9F2F969}" destId="{F5226C71-71CD-44B2-B659-667E5DB9D36A}" srcOrd="1" destOrd="0" presId="urn:microsoft.com/office/officeart/2008/layout/LinedList"/>
    <dgm:cxn modelId="{78B76B23-BA55-4AD4-9749-9F3003D3B884}" type="presParOf" srcId="{F266AD50-5D09-40F8-AB84-DFE0708051AC}" destId="{237267C8-91B9-4CBD-B680-169C2FEFE2DE}" srcOrd="24" destOrd="0" presId="urn:microsoft.com/office/officeart/2008/layout/LinedList"/>
    <dgm:cxn modelId="{91724C3E-D3A1-42DD-9F1F-FE8612576B83}" type="presParOf" srcId="{F266AD50-5D09-40F8-AB84-DFE0708051AC}" destId="{99BD482A-12D0-49E8-93AE-9FD211CA9B4E}" srcOrd="25" destOrd="0" presId="urn:microsoft.com/office/officeart/2008/layout/LinedList"/>
    <dgm:cxn modelId="{58F72129-5B9B-4528-9A79-8D6E125FD09E}" type="presParOf" srcId="{99BD482A-12D0-49E8-93AE-9FD211CA9B4E}" destId="{3F8950A0-5F2B-4733-867A-96C8B2348266}" srcOrd="0" destOrd="0" presId="urn:microsoft.com/office/officeart/2008/layout/LinedList"/>
    <dgm:cxn modelId="{04C1043A-FAAB-40EB-972F-820A98292866}" type="presParOf" srcId="{99BD482A-12D0-49E8-93AE-9FD211CA9B4E}" destId="{83B926B6-BC4D-4EBC-ACB5-F30915F6AE60}" srcOrd="1" destOrd="0" presId="urn:microsoft.com/office/officeart/2008/layout/LinedList"/>
    <dgm:cxn modelId="{F1160881-83D1-4B39-AD87-19DAE6595F3A}" type="presParOf" srcId="{F266AD50-5D09-40F8-AB84-DFE0708051AC}" destId="{CB8356DF-302F-4084-B5D1-96DA1C26016F}" srcOrd="26" destOrd="0" presId="urn:microsoft.com/office/officeart/2008/layout/LinedList"/>
    <dgm:cxn modelId="{69DA339D-7E97-4871-A4ED-8C736E32EABC}" type="presParOf" srcId="{F266AD50-5D09-40F8-AB84-DFE0708051AC}" destId="{24F59ADC-94F8-4BA1-978B-CB3E6AE00B78}" srcOrd="27" destOrd="0" presId="urn:microsoft.com/office/officeart/2008/layout/LinedList"/>
    <dgm:cxn modelId="{844DA683-F5DF-4739-9C36-FEB413D1A729}" type="presParOf" srcId="{24F59ADC-94F8-4BA1-978B-CB3E6AE00B78}" destId="{86F38A0A-21CF-45CB-804E-8E8DD0E257CF}" srcOrd="0" destOrd="0" presId="urn:microsoft.com/office/officeart/2008/layout/LinedList"/>
    <dgm:cxn modelId="{C6C1DFD6-C2B0-46FC-8356-0932447B1306}" type="presParOf" srcId="{24F59ADC-94F8-4BA1-978B-CB3E6AE00B78}" destId="{CB268743-94A2-42DD-883D-7ED3EAC472AD}" srcOrd="1" destOrd="0" presId="urn:microsoft.com/office/officeart/2008/layout/LinedList"/>
    <dgm:cxn modelId="{31E696E2-EB24-4D6E-9474-9F5F3FB823C3}" type="presParOf" srcId="{F266AD50-5D09-40F8-AB84-DFE0708051AC}" destId="{ADFFFB16-8289-44C0-81FC-1A7527DF5200}" srcOrd="28" destOrd="0" presId="urn:microsoft.com/office/officeart/2008/layout/LinedList"/>
    <dgm:cxn modelId="{3F41B9F9-5A46-4C96-8ECB-801A6C5F06FB}" type="presParOf" srcId="{F266AD50-5D09-40F8-AB84-DFE0708051AC}" destId="{700FB61F-2DF0-4F72-8801-BBA696385B73}" srcOrd="29" destOrd="0" presId="urn:microsoft.com/office/officeart/2008/layout/LinedList"/>
    <dgm:cxn modelId="{76588B52-2FAC-4E62-82D8-7E09EC722860}" type="presParOf" srcId="{700FB61F-2DF0-4F72-8801-BBA696385B73}" destId="{5048E37B-2E02-4D93-B6D9-D7B6CB70E9E5}" srcOrd="0" destOrd="0" presId="urn:microsoft.com/office/officeart/2008/layout/LinedList"/>
    <dgm:cxn modelId="{DFE0CF4F-F5A1-472C-9282-C67BE59172BE}" type="presParOf" srcId="{700FB61F-2DF0-4F72-8801-BBA696385B73}" destId="{1EBC4E5F-B67A-43EB-92E6-161C5F71B15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5089351-F57D-4DDE-91B5-0A28BD08FF80}"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IN"/>
        </a:p>
      </dgm:t>
    </dgm:pt>
    <dgm:pt modelId="{E58E5B6E-089E-4D26-A013-56F16A9C5EB4}">
      <dgm:prSet custT="1"/>
      <dgm:spPr/>
      <dgm:t>
        <a:bodyPr/>
        <a:lstStyle/>
        <a:p>
          <a:pPr rtl="0"/>
          <a:r>
            <a:rPr lang="en-IN" sz="2400" b="1" dirty="0" smtClean="0">
              <a:solidFill>
                <a:schemeClr val="accent5">
                  <a:lumMod val="75000"/>
                </a:schemeClr>
              </a:solidFill>
            </a:rPr>
            <a:t>6. Fat Percentage:</a:t>
          </a:r>
          <a:endParaRPr lang="en-IN" sz="2400" dirty="0">
            <a:solidFill>
              <a:schemeClr val="accent5">
                <a:lumMod val="75000"/>
              </a:schemeClr>
            </a:solidFill>
          </a:endParaRPr>
        </a:p>
      </dgm:t>
    </dgm:pt>
    <dgm:pt modelId="{30A8BFF6-2DFD-4F26-9D9D-887214C4A8D5}" type="parTrans" cxnId="{DC2907A7-AF63-4A6E-9607-9F3CC6243480}">
      <dgm:prSet/>
      <dgm:spPr/>
      <dgm:t>
        <a:bodyPr/>
        <a:lstStyle/>
        <a:p>
          <a:endParaRPr lang="en-IN" sz="2000"/>
        </a:p>
      </dgm:t>
    </dgm:pt>
    <dgm:pt modelId="{7BED3FA3-4829-4EBF-86A7-DAD31E48284C}" type="sibTrans" cxnId="{DC2907A7-AF63-4A6E-9607-9F3CC6243480}">
      <dgm:prSet/>
      <dgm:spPr/>
      <dgm:t>
        <a:bodyPr/>
        <a:lstStyle/>
        <a:p>
          <a:endParaRPr lang="en-IN" sz="2000"/>
        </a:p>
      </dgm:t>
    </dgm:pt>
    <dgm:pt modelId="{6E78F3D7-1E03-4A6F-9885-1CBC238A6DFA}">
      <dgm:prSet custT="1"/>
      <dgm:spPr/>
      <dgm:t>
        <a:bodyPr/>
        <a:lstStyle/>
        <a:p>
          <a:pPr rtl="0"/>
          <a:r>
            <a:rPr lang="en-IN" sz="2400" b="1" dirty="0" smtClean="0">
              <a:solidFill>
                <a:schemeClr val="accent5">
                  <a:lumMod val="75000"/>
                </a:schemeClr>
              </a:solidFill>
            </a:rPr>
            <a:t>Impact:</a:t>
          </a:r>
          <a:r>
            <a:rPr lang="en-IN" sz="2400" b="1" dirty="0" smtClean="0"/>
            <a:t> </a:t>
          </a:r>
          <a:r>
            <a:rPr lang="en-IN" sz="2400" dirty="0" smtClean="0"/>
            <a:t>Higher fat percentage can indicate obesity and related health issues, impacting insurance costs.</a:t>
          </a:r>
          <a:endParaRPr lang="en-IN" sz="2400" dirty="0"/>
        </a:p>
      </dgm:t>
    </dgm:pt>
    <dgm:pt modelId="{63832777-58AC-4C1C-9EEE-BF397B323F1D}" type="parTrans" cxnId="{1DDA33F8-1DD3-443C-95EB-BEBB860827C6}">
      <dgm:prSet/>
      <dgm:spPr/>
      <dgm:t>
        <a:bodyPr/>
        <a:lstStyle/>
        <a:p>
          <a:endParaRPr lang="en-IN" sz="2000"/>
        </a:p>
      </dgm:t>
    </dgm:pt>
    <dgm:pt modelId="{01C71DF4-7670-4CEF-A461-9C5EEAD59AF1}" type="sibTrans" cxnId="{1DDA33F8-1DD3-443C-95EB-BEBB860827C6}">
      <dgm:prSet/>
      <dgm:spPr/>
      <dgm:t>
        <a:bodyPr/>
        <a:lstStyle/>
        <a:p>
          <a:endParaRPr lang="en-IN" sz="2000"/>
        </a:p>
      </dgm:t>
    </dgm:pt>
    <dgm:pt modelId="{23D20620-98C0-4784-94F4-9AD9F9071E53}">
      <dgm:prSet custT="1"/>
      <dgm:spPr/>
      <dgm:t>
        <a:bodyPr/>
        <a:lstStyle/>
        <a:p>
          <a:pPr rtl="0"/>
          <a:r>
            <a:rPr lang="en-IN" sz="2400" b="1" dirty="0" smtClean="0">
              <a:solidFill>
                <a:schemeClr val="accent5">
                  <a:lumMod val="75000"/>
                </a:schemeClr>
              </a:solidFill>
            </a:rPr>
            <a:t>Business Implications: </a:t>
          </a:r>
          <a:r>
            <a:rPr lang="en-IN" sz="2400" dirty="0" smtClean="0"/>
            <a:t>Promote healthy lifestyles and offer coverage for obesity-related treatments.</a:t>
          </a:r>
          <a:endParaRPr lang="en-IN" sz="2400" dirty="0"/>
        </a:p>
      </dgm:t>
    </dgm:pt>
    <dgm:pt modelId="{01509385-8644-46F3-96FC-2E056ABF7C0C}" type="parTrans" cxnId="{72CD175F-671F-4285-9BC2-6944CA932DB2}">
      <dgm:prSet/>
      <dgm:spPr/>
      <dgm:t>
        <a:bodyPr/>
        <a:lstStyle/>
        <a:p>
          <a:endParaRPr lang="en-IN" sz="2000"/>
        </a:p>
      </dgm:t>
    </dgm:pt>
    <dgm:pt modelId="{9EAAEF63-B5C7-4DB5-B51D-91905336AF81}" type="sibTrans" cxnId="{72CD175F-671F-4285-9BC2-6944CA932DB2}">
      <dgm:prSet/>
      <dgm:spPr/>
      <dgm:t>
        <a:bodyPr/>
        <a:lstStyle/>
        <a:p>
          <a:endParaRPr lang="en-IN" sz="2000"/>
        </a:p>
      </dgm:t>
    </dgm:pt>
    <dgm:pt modelId="{F73F94D7-1222-4FDD-B024-83D43416A8AA}">
      <dgm:prSet custT="1"/>
      <dgm:spPr/>
      <dgm:t>
        <a:bodyPr/>
        <a:lstStyle/>
        <a:p>
          <a:pPr rtl="0"/>
          <a:r>
            <a:rPr lang="en-IN" sz="2400" b="1" dirty="0" smtClean="0">
              <a:solidFill>
                <a:schemeClr val="accent5">
                  <a:lumMod val="75000"/>
                </a:schemeClr>
              </a:solidFill>
            </a:rPr>
            <a:t>7.years of Insurance with the Company:</a:t>
          </a:r>
          <a:endParaRPr lang="en-IN" sz="2400" dirty="0">
            <a:solidFill>
              <a:schemeClr val="accent5">
                <a:lumMod val="75000"/>
              </a:schemeClr>
            </a:solidFill>
          </a:endParaRPr>
        </a:p>
      </dgm:t>
    </dgm:pt>
    <dgm:pt modelId="{3038DC6E-0DA0-4586-AE6F-0F9F8B48A2FC}" type="parTrans" cxnId="{7BA2A31E-5494-4A9D-A632-46B6A8C81F35}">
      <dgm:prSet/>
      <dgm:spPr/>
      <dgm:t>
        <a:bodyPr/>
        <a:lstStyle/>
        <a:p>
          <a:endParaRPr lang="en-IN" sz="2000"/>
        </a:p>
      </dgm:t>
    </dgm:pt>
    <dgm:pt modelId="{9FD6A02D-9C8D-4733-B8AD-87130F8CC88E}" type="sibTrans" cxnId="{7BA2A31E-5494-4A9D-A632-46B6A8C81F35}">
      <dgm:prSet/>
      <dgm:spPr/>
      <dgm:t>
        <a:bodyPr/>
        <a:lstStyle/>
        <a:p>
          <a:endParaRPr lang="en-IN" sz="2000"/>
        </a:p>
      </dgm:t>
    </dgm:pt>
    <dgm:pt modelId="{7C74FD3D-4B26-4D22-843A-CCBBFE579073}">
      <dgm:prSet custT="1"/>
      <dgm:spPr/>
      <dgm:t>
        <a:bodyPr/>
        <a:lstStyle/>
        <a:p>
          <a:pPr rtl="0"/>
          <a:r>
            <a:rPr lang="en-IN" sz="2400" b="1" dirty="0" smtClean="0">
              <a:solidFill>
                <a:schemeClr val="accent5">
                  <a:lumMod val="75000"/>
                </a:schemeClr>
              </a:solidFill>
            </a:rPr>
            <a:t>Impact</a:t>
          </a:r>
          <a:r>
            <a:rPr lang="en-IN" sz="2400" dirty="0" smtClean="0">
              <a:solidFill>
                <a:schemeClr val="accent5">
                  <a:lumMod val="75000"/>
                </a:schemeClr>
              </a:solidFill>
            </a:rPr>
            <a:t>:</a:t>
          </a:r>
          <a:r>
            <a:rPr lang="en-IN" sz="2400" dirty="0" smtClean="0"/>
            <a:t> Longer tenure may indicate customer loyalty.</a:t>
          </a:r>
          <a:endParaRPr lang="en-IN" sz="2400" dirty="0"/>
        </a:p>
      </dgm:t>
    </dgm:pt>
    <dgm:pt modelId="{AAC06C65-D48D-4AE1-B56B-DDD2B07BF505}" type="parTrans" cxnId="{D9F5160B-E476-4AB6-B1C7-F8D8BAF6AF10}">
      <dgm:prSet/>
      <dgm:spPr/>
      <dgm:t>
        <a:bodyPr/>
        <a:lstStyle/>
        <a:p>
          <a:endParaRPr lang="en-IN" sz="2000"/>
        </a:p>
      </dgm:t>
    </dgm:pt>
    <dgm:pt modelId="{2A9F0865-9597-4A67-A585-A9F657DA73EF}" type="sibTrans" cxnId="{D9F5160B-E476-4AB6-B1C7-F8D8BAF6AF10}">
      <dgm:prSet/>
      <dgm:spPr/>
      <dgm:t>
        <a:bodyPr/>
        <a:lstStyle/>
        <a:p>
          <a:endParaRPr lang="en-IN" sz="2000"/>
        </a:p>
      </dgm:t>
    </dgm:pt>
    <dgm:pt modelId="{61B9A8FF-C20D-4277-AF3C-8F38A8AFF8CB}">
      <dgm:prSet custT="1"/>
      <dgm:spPr/>
      <dgm:t>
        <a:bodyPr/>
        <a:lstStyle/>
        <a:p>
          <a:pPr rtl="0"/>
          <a:r>
            <a:rPr lang="en-IN" sz="2400" b="1" dirty="0" smtClean="0">
              <a:solidFill>
                <a:schemeClr val="accent5">
                  <a:lumMod val="75000"/>
                </a:schemeClr>
              </a:solidFill>
            </a:rPr>
            <a:t>Business Implications: </a:t>
          </a:r>
          <a:r>
            <a:rPr lang="en-IN" sz="2400" dirty="0" smtClean="0"/>
            <a:t>Offer loyalty discounts or personalized services to retain long-term customers.</a:t>
          </a:r>
          <a:endParaRPr lang="en-IN" sz="2400" dirty="0"/>
        </a:p>
      </dgm:t>
    </dgm:pt>
    <dgm:pt modelId="{E941F968-AD5A-459C-AECC-52F46821C9D0}" type="parTrans" cxnId="{5D81289D-0126-43E6-8EAD-3A8E0DB5FA8A}">
      <dgm:prSet/>
      <dgm:spPr/>
      <dgm:t>
        <a:bodyPr/>
        <a:lstStyle/>
        <a:p>
          <a:endParaRPr lang="en-IN" sz="2000"/>
        </a:p>
      </dgm:t>
    </dgm:pt>
    <dgm:pt modelId="{BB775090-EA35-4991-BE08-3053B3779C59}" type="sibTrans" cxnId="{5D81289D-0126-43E6-8EAD-3A8E0DB5FA8A}">
      <dgm:prSet/>
      <dgm:spPr/>
      <dgm:t>
        <a:bodyPr/>
        <a:lstStyle/>
        <a:p>
          <a:endParaRPr lang="en-IN" sz="2000"/>
        </a:p>
      </dgm:t>
    </dgm:pt>
    <dgm:pt modelId="{D38F55C0-CDCB-47A4-8FFD-B2868B0B95DA}">
      <dgm:prSet custT="1"/>
      <dgm:spPr/>
      <dgm:t>
        <a:bodyPr/>
        <a:lstStyle/>
        <a:p>
          <a:pPr rtl="0"/>
          <a:r>
            <a:rPr lang="en-IN" sz="2400" b="1" dirty="0" smtClean="0">
              <a:solidFill>
                <a:schemeClr val="accent5">
                  <a:lumMod val="75000"/>
                </a:schemeClr>
              </a:solidFill>
            </a:rPr>
            <a:t>8. Regular Check-up Last Year (Very Low):</a:t>
          </a:r>
          <a:endParaRPr lang="en-IN" sz="2400" dirty="0">
            <a:solidFill>
              <a:schemeClr val="accent5">
                <a:lumMod val="75000"/>
              </a:schemeClr>
            </a:solidFill>
          </a:endParaRPr>
        </a:p>
      </dgm:t>
    </dgm:pt>
    <dgm:pt modelId="{F0352E56-83DE-4498-A38C-133327FF2441}" type="parTrans" cxnId="{DC6B92FB-6092-4A84-8391-854D7917FDD8}">
      <dgm:prSet/>
      <dgm:spPr/>
      <dgm:t>
        <a:bodyPr/>
        <a:lstStyle/>
        <a:p>
          <a:endParaRPr lang="en-IN" sz="2000"/>
        </a:p>
      </dgm:t>
    </dgm:pt>
    <dgm:pt modelId="{7FD6D171-3619-4FC8-B5C1-80B33A653662}" type="sibTrans" cxnId="{DC6B92FB-6092-4A84-8391-854D7917FDD8}">
      <dgm:prSet/>
      <dgm:spPr/>
      <dgm:t>
        <a:bodyPr/>
        <a:lstStyle/>
        <a:p>
          <a:endParaRPr lang="en-IN" sz="2000"/>
        </a:p>
      </dgm:t>
    </dgm:pt>
    <dgm:pt modelId="{BFF3F88A-25DF-407C-B1AD-7CE8CC779614}">
      <dgm:prSet custT="1"/>
      <dgm:spPr/>
      <dgm:t>
        <a:bodyPr/>
        <a:lstStyle/>
        <a:p>
          <a:pPr rtl="0"/>
          <a:r>
            <a:rPr lang="en-IN" sz="2400" b="1" dirty="0" smtClean="0">
              <a:solidFill>
                <a:schemeClr val="accent5">
                  <a:lumMod val="75000"/>
                </a:schemeClr>
              </a:solidFill>
            </a:rPr>
            <a:t>Impact:</a:t>
          </a:r>
          <a:r>
            <a:rPr lang="en-IN" sz="2400" dirty="0" smtClean="0"/>
            <a:t> A low frequency of regular check-ups may indicate a lack of preventive care.</a:t>
          </a:r>
          <a:endParaRPr lang="en-IN" sz="2400" dirty="0"/>
        </a:p>
      </dgm:t>
    </dgm:pt>
    <dgm:pt modelId="{61716107-EF55-46F2-81F4-9E1E59E93EF6}" type="parTrans" cxnId="{9E40660F-92C2-43CC-98FF-CC4BA4FA25C2}">
      <dgm:prSet/>
      <dgm:spPr/>
      <dgm:t>
        <a:bodyPr/>
        <a:lstStyle/>
        <a:p>
          <a:endParaRPr lang="en-IN" sz="2000"/>
        </a:p>
      </dgm:t>
    </dgm:pt>
    <dgm:pt modelId="{9509A065-FB89-4B52-907B-11761F1832CA}" type="sibTrans" cxnId="{9E40660F-92C2-43CC-98FF-CC4BA4FA25C2}">
      <dgm:prSet/>
      <dgm:spPr/>
      <dgm:t>
        <a:bodyPr/>
        <a:lstStyle/>
        <a:p>
          <a:endParaRPr lang="en-IN" sz="2000"/>
        </a:p>
      </dgm:t>
    </dgm:pt>
    <dgm:pt modelId="{5FF36F9A-F4C7-4986-B4D7-D100C54FACAF}">
      <dgm:prSet custT="1"/>
      <dgm:spPr/>
      <dgm:t>
        <a:bodyPr/>
        <a:lstStyle/>
        <a:p>
          <a:pPr rtl="0"/>
          <a:r>
            <a:rPr lang="en-IN" sz="2400" b="1" dirty="0" smtClean="0">
              <a:solidFill>
                <a:schemeClr val="accent5">
                  <a:lumMod val="75000"/>
                </a:schemeClr>
              </a:solidFill>
            </a:rPr>
            <a:t>Business Implications: </a:t>
          </a:r>
          <a:r>
            <a:rPr lang="en-IN" sz="2400" dirty="0" smtClean="0"/>
            <a:t>Promote regular health screenings and offer incentives for preventive care.</a:t>
          </a:r>
          <a:endParaRPr lang="en-IN" sz="2400" dirty="0"/>
        </a:p>
      </dgm:t>
    </dgm:pt>
    <dgm:pt modelId="{59498CD3-B098-4F25-99F0-7705E85EBA14}" type="parTrans" cxnId="{05541612-B0B3-4488-A57C-92F2A4266F9A}">
      <dgm:prSet/>
      <dgm:spPr/>
      <dgm:t>
        <a:bodyPr/>
        <a:lstStyle/>
        <a:p>
          <a:endParaRPr lang="en-IN" sz="2000"/>
        </a:p>
      </dgm:t>
    </dgm:pt>
    <dgm:pt modelId="{25345628-57C8-4134-BA4A-2CB9B04369FA}" type="sibTrans" cxnId="{05541612-B0B3-4488-A57C-92F2A4266F9A}">
      <dgm:prSet/>
      <dgm:spPr/>
      <dgm:t>
        <a:bodyPr/>
        <a:lstStyle/>
        <a:p>
          <a:endParaRPr lang="en-IN" sz="2000"/>
        </a:p>
      </dgm:t>
    </dgm:pt>
    <dgm:pt modelId="{1A9B3196-B1C2-45C3-AD1E-E6F4A9E72BCA}">
      <dgm:prSet custT="1"/>
      <dgm:spPr/>
      <dgm:t>
        <a:bodyPr/>
        <a:lstStyle/>
        <a:p>
          <a:pPr rtl="0"/>
          <a:r>
            <a:rPr lang="en-IN" sz="2400" b="1" dirty="0" smtClean="0">
              <a:solidFill>
                <a:schemeClr val="accent5">
                  <a:lumMod val="75000"/>
                </a:schemeClr>
              </a:solidFill>
            </a:rPr>
            <a:t>9. Covered by Any Other Company (N):</a:t>
          </a:r>
          <a:endParaRPr lang="en-IN" sz="2400" dirty="0">
            <a:solidFill>
              <a:schemeClr val="accent5">
                <a:lumMod val="75000"/>
              </a:schemeClr>
            </a:solidFill>
          </a:endParaRPr>
        </a:p>
      </dgm:t>
    </dgm:pt>
    <dgm:pt modelId="{535F5B87-01EE-46CD-AFDF-79A88337C802}" type="parTrans" cxnId="{0614C9CE-F305-4B1D-AA49-6EEC4B7012A5}">
      <dgm:prSet/>
      <dgm:spPr/>
      <dgm:t>
        <a:bodyPr/>
        <a:lstStyle/>
        <a:p>
          <a:endParaRPr lang="en-IN" sz="2000"/>
        </a:p>
      </dgm:t>
    </dgm:pt>
    <dgm:pt modelId="{CD5E5E88-1EDD-40D3-B86F-DE4A80E2091A}" type="sibTrans" cxnId="{0614C9CE-F305-4B1D-AA49-6EEC4B7012A5}">
      <dgm:prSet/>
      <dgm:spPr/>
      <dgm:t>
        <a:bodyPr/>
        <a:lstStyle/>
        <a:p>
          <a:endParaRPr lang="en-IN" sz="2000"/>
        </a:p>
      </dgm:t>
    </dgm:pt>
    <dgm:pt modelId="{239DEC85-B38D-40E6-AA22-140BDC069F82}">
      <dgm:prSet custT="1"/>
      <dgm:spPr/>
      <dgm:t>
        <a:bodyPr/>
        <a:lstStyle/>
        <a:p>
          <a:pPr rtl="0"/>
          <a:r>
            <a:rPr lang="en-IN" sz="2400" b="1" dirty="0" smtClean="0">
              <a:solidFill>
                <a:schemeClr val="accent5">
                  <a:lumMod val="75000"/>
                </a:schemeClr>
              </a:solidFill>
            </a:rPr>
            <a:t>Impact:</a:t>
          </a:r>
          <a:r>
            <a:rPr lang="en-IN" sz="2400" dirty="0" smtClean="0"/>
            <a:t> Not being covered by any other insurance company may indicate higher risk.</a:t>
          </a:r>
          <a:endParaRPr lang="en-IN" sz="2400" dirty="0"/>
        </a:p>
      </dgm:t>
    </dgm:pt>
    <dgm:pt modelId="{979381C9-6552-4A6B-9047-68DD1A1846EC}" type="parTrans" cxnId="{1618E17A-8EB8-4519-ABBF-BF3505502D5D}">
      <dgm:prSet/>
      <dgm:spPr/>
      <dgm:t>
        <a:bodyPr/>
        <a:lstStyle/>
        <a:p>
          <a:endParaRPr lang="en-IN" sz="2000"/>
        </a:p>
      </dgm:t>
    </dgm:pt>
    <dgm:pt modelId="{0E1E7291-BE8D-4FBA-9591-B5E150381F41}" type="sibTrans" cxnId="{1618E17A-8EB8-4519-ABBF-BF3505502D5D}">
      <dgm:prSet/>
      <dgm:spPr/>
      <dgm:t>
        <a:bodyPr/>
        <a:lstStyle/>
        <a:p>
          <a:endParaRPr lang="en-IN" sz="2000"/>
        </a:p>
      </dgm:t>
    </dgm:pt>
    <dgm:pt modelId="{A669B5B3-DE4F-4031-B0C7-B8BCC2DC6D93}">
      <dgm:prSet custT="1"/>
      <dgm:spPr/>
      <dgm:t>
        <a:bodyPr/>
        <a:lstStyle/>
        <a:p>
          <a:pPr rtl="0"/>
          <a:r>
            <a:rPr lang="en-IN" sz="2400" b="1" dirty="0" smtClean="0">
              <a:solidFill>
                <a:schemeClr val="accent5">
                  <a:lumMod val="75000"/>
                </a:schemeClr>
              </a:solidFill>
            </a:rPr>
            <a:t>Business Implications:</a:t>
          </a:r>
          <a:r>
            <a:rPr lang="en-IN" sz="2400" b="1" dirty="0" smtClean="0"/>
            <a:t> </a:t>
          </a:r>
          <a:r>
            <a:rPr lang="en-IN" sz="2400" dirty="0" smtClean="0"/>
            <a:t>Assess the impact on pricing and offer competitive rates to attract customers.</a:t>
          </a:r>
          <a:endParaRPr lang="en-IN" sz="2400" dirty="0"/>
        </a:p>
      </dgm:t>
    </dgm:pt>
    <dgm:pt modelId="{1577824D-FA4C-46A3-A5D1-C2290454841B}" type="parTrans" cxnId="{CEBCD6FD-CCED-4C89-8A1A-0251377D8F51}">
      <dgm:prSet/>
      <dgm:spPr/>
      <dgm:t>
        <a:bodyPr/>
        <a:lstStyle/>
        <a:p>
          <a:endParaRPr lang="en-IN" sz="2000"/>
        </a:p>
      </dgm:t>
    </dgm:pt>
    <dgm:pt modelId="{195C06F1-D8E0-4877-994E-BE02A03156DC}" type="sibTrans" cxnId="{CEBCD6FD-CCED-4C89-8A1A-0251377D8F51}">
      <dgm:prSet/>
      <dgm:spPr/>
      <dgm:t>
        <a:bodyPr/>
        <a:lstStyle/>
        <a:p>
          <a:endParaRPr lang="en-IN" sz="2000"/>
        </a:p>
      </dgm:t>
    </dgm:pt>
    <dgm:pt modelId="{DB1306BF-2ADA-406F-8159-BE12A6DE693C}">
      <dgm:prSet custT="1"/>
      <dgm:spPr/>
      <dgm:t>
        <a:bodyPr/>
        <a:lstStyle/>
        <a:p>
          <a:pPr rtl="0"/>
          <a:r>
            <a:rPr lang="en-IN" sz="2400" b="1" dirty="0" smtClean="0">
              <a:solidFill>
                <a:schemeClr val="accent5">
                  <a:lumMod val="75000"/>
                </a:schemeClr>
              </a:solidFill>
            </a:rPr>
            <a:t>10. Cholesterol Level:</a:t>
          </a:r>
          <a:endParaRPr lang="en-IN" sz="2400" dirty="0">
            <a:solidFill>
              <a:schemeClr val="accent5">
                <a:lumMod val="75000"/>
              </a:schemeClr>
            </a:solidFill>
          </a:endParaRPr>
        </a:p>
      </dgm:t>
    </dgm:pt>
    <dgm:pt modelId="{D03139E5-E806-4BE1-9004-578648DEAB1F}" type="parTrans" cxnId="{1081E4D7-BEB2-48E8-9093-AF5E966727D2}">
      <dgm:prSet/>
      <dgm:spPr/>
      <dgm:t>
        <a:bodyPr/>
        <a:lstStyle/>
        <a:p>
          <a:endParaRPr lang="en-IN" sz="2000"/>
        </a:p>
      </dgm:t>
    </dgm:pt>
    <dgm:pt modelId="{93C8454D-08BB-48DC-9C6C-B593A4747718}" type="sibTrans" cxnId="{1081E4D7-BEB2-48E8-9093-AF5E966727D2}">
      <dgm:prSet/>
      <dgm:spPr/>
      <dgm:t>
        <a:bodyPr/>
        <a:lstStyle/>
        <a:p>
          <a:endParaRPr lang="en-IN" sz="2000"/>
        </a:p>
      </dgm:t>
    </dgm:pt>
    <dgm:pt modelId="{A6F40217-BEF6-46E8-A3F6-00CFBEAFEB17}">
      <dgm:prSet custT="1"/>
      <dgm:spPr/>
      <dgm:t>
        <a:bodyPr/>
        <a:lstStyle/>
        <a:p>
          <a:pPr rtl="0"/>
          <a:r>
            <a:rPr lang="en-IN" sz="2400" b="1" dirty="0" smtClean="0">
              <a:solidFill>
                <a:schemeClr val="accent5">
                  <a:lumMod val="75000"/>
                </a:schemeClr>
              </a:solidFill>
            </a:rPr>
            <a:t>Impact:</a:t>
          </a:r>
          <a:r>
            <a:rPr lang="en-IN" sz="2400" dirty="0" smtClean="0"/>
            <a:t> High cholesterol levels can indicate cardiovascular risks.</a:t>
          </a:r>
          <a:endParaRPr lang="en-IN" sz="2400" dirty="0"/>
        </a:p>
      </dgm:t>
    </dgm:pt>
    <dgm:pt modelId="{DEB939E4-7CE8-428A-B50C-5AB8CB74BB6F}" type="parTrans" cxnId="{0739A149-169E-4DB9-A003-E5785CDEF4D8}">
      <dgm:prSet/>
      <dgm:spPr/>
      <dgm:t>
        <a:bodyPr/>
        <a:lstStyle/>
        <a:p>
          <a:endParaRPr lang="en-IN" sz="2000"/>
        </a:p>
      </dgm:t>
    </dgm:pt>
    <dgm:pt modelId="{8C0A088B-BC07-4B1F-A663-518F784F0D0D}" type="sibTrans" cxnId="{0739A149-169E-4DB9-A003-E5785CDEF4D8}">
      <dgm:prSet/>
      <dgm:spPr/>
      <dgm:t>
        <a:bodyPr/>
        <a:lstStyle/>
        <a:p>
          <a:endParaRPr lang="en-IN" sz="2000"/>
        </a:p>
      </dgm:t>
    </dgm:pt>
    <dgm:pt modelId="{A68DDA76-FF31-4624-B043-8C21481FE734}">
      <dgm:prSet custT="1"/>
      <dgm:spPr/>
      <dgm:t>
        <a:bodyPr/>
        <a:lstStyle/>
        <a:p>
          <a:pPr rtl="0"/>
          <a:r>
            <a:rPr lang="en-IN" sz="2400" b="1" dirty="0" smtClean="0">
              <a:solidFill>
                <a:schemeClr val="accent5">
                  <a:lumMod val="75000"/>
                </a:schemeClr>
              </a:solidFill>
            </a:rPr>
            <a:t>Business Implications: </a:t>
          </a:r>
          <a:r>
            <a:rPr lang="en-IN" sz="2400" dirty="0" smtClean="0"/>
            <a:t>Promote heart-healthy lifestyles and offer coverage for cholesterol management.</a:t>
          </a:r>
          <a:endParaRPr lang="en-IN" sz="2400" dirty="0"/>
        </a:p>
      </dgm:t>
    </dgm:pt>
    <dgm:pt modelId="{586DA835-0514-4CAC-A979-80A4F546A735}" type="parTrans" cxnId="{7DA09754-7CE1-4D30-8CD5-1FB31555A012}">
      <dgm:prSet/>
      <dgm:spPr/>
      <dgm:t>
        <a:bodyPr/>
        <a:lstStyle/>
        <a:p>
          <a:endParaRPr lang="en-IN" sz="2000"/>
        </a:p>
      </dgm:t>
    </dgm:pt>
    <dgm:pt modelId="{77C5BCB1-2A10-4D9F-82DA-782DA7B0D20A}" type="sibTrans" cxnId="{7DA09754-7CE1-4D30-8CD5-1FB31555A012}">
      <dgm:prSet/>
      <dgm:spPr/>
      <dgm:t>
        <a:bodyPr/>
        <a:lstStyle/>
        <a:p>
          <a:endParaRPr lang="en-IN" sz="2000"/>
        </a:p>
      </dgm:t>
    </dgm:pt>
    <dgm:pt modelId="{144BEED0-3240-427F-A1A0-53FA07A6D9D3}">
      <dgm:prSet custT="1"/>
      <dgm:spPr/>
      <dgm:t>
        <a:bodyPr/>
        <a:lstStyle/>
        <a:p>
          <a:pPr rtl="0"/>
          <a:r>
            <a:rPr lang="en-IN" sz="2400" b="1" dirty="0" smtClean="0">
              <a:solidFill>
                <a:schemeClr val="accent5">
                  <a:lumMod val="75000"/>
                </a:schemeClr>
              </a:solidFill>
            </a:rPr>
            <a:t>11. Smoking Status:</a:t>
          </a:r>
          <a:endParaRPr lang="en-IN" sz="2400" dirty="0">
            <a:solidFill>
              <a:schemeClr val="accent5">
                <a:lumMod val="75000"/>
              </a:schemeClr>
            </a:solidFill>
          </a:endParaRPr>
        </a:p>
      </dgm:t>
    </dgm:pt>
    <dgm:pt modelId="{B6533434-25C7-4EE2-B038-ECDEFB2E4B24}" type="parTrans" cxnId="{B2D5E40C-D855-4999-9210-5CEBE10494D1}">
      <dgm:prSet/>
      <dgm:spPr/>
      <dgm:t>
        <a:bodyPr/>
        <a:lstStyle/>
        <a:p>
          <a:endParaRPr lang="en-IN" sz="2000"/>
        </a:p>
      </dgm:t>
    </dgm:pt>
    <dgm:pt modelId="{A0EE7866-78F7-4EC3-8471-8A4A923D4977}" type="sibTrans" cxnId="{B2D5E40C-D855-4999-9210-5CEBE10494D1}">
      <dgm:prSet/>
      <dgm:spPr/>
      <dgm:t>
        <a:bodyPr/>
        <a:lstStyle/>
        <a:p>
          <a:endParaRPr lang="en-IN" sz="2000"/>
        </a:p>
      </dgm:t>
    </dgm:pt>
    <dgm:pt modelId="{D064C56E-B379-408B-B625-1223B44E3164}">
      <dgm:prSet custT="1"/>
      <dgm:spPr/>
      <dgm:t>
        <a:bodyPr/>
        <a:lstStyle/>
        <a:p>
          <a:pPr rtl="0"/>
          <a:r>
            <a:rPr lang="en-IN" sz="2400" b="1" dirty="0" smtClean="0">
              <a:solidFill>
                <a:schemeClr val="accent5">
                  <a:lumMod val="75000"/>
                </a:schemeClr>
              </a:solidFill>
            </a:rPr>
            <a:t>Impact</a:t>
          </a:r>
          <a:r>
            <a:rPr lang="en-IN" sz="2400" dirty="0" smtClean="0">
              <a:solidFill>
                <a:schemeClr val="accent5">
                  <a:lumMod val="75000"/>
                </a:schemeClr>
              </a:solidFill>
            </a:rPr>
            <a:t>:</a:t>
          </a:r>
          <a:r>
            <a:rPr lang="en-IN" sz="2400" dirty="0" smtClean="0"/>
            <a:t> Smoking is a significant factor impacting insurance costs.</a:t>
          </a:r>
          <a:endParaRPr lang="en-IN" sz="2400" dirty="0"/>
        </a:p>
      </dgm:t>
    </dgm:pt>
    <dgm:pt modelId="{41235BA1-6502-4B67-B122-E61481FF3AA3}" type="parTrans" cxnId="{46BC5567-2196-4A36-9C47-81855955BD6A}">
      <dgm:prSet/>
      <dgm:spPr/>
      <dgm:t>
        <a:bodyPr/>
        <a:lstStyle/>
        <a:p>
          <a:endParaRPr lang="en-IN" sz="2000"/>
        </a:p>
      </dgm:t>
    </dgm:pt>
    <dgm:pt modelId="{E6EDFE9C-E959-40BE-BE10-39717B3C4B8C}" type="sibTrans" cxnId="{46BC5567-2196-4A36-9C47-81855955BD6A}">
      <dgm:prSet/>
      <dgm:spPr/>
      <dgm:t>
        <a:bodyPr/>
        <a:lstStyle/>
        <a:p>
          <a:endParaRPr lang="en-IN" sz="2000"/>
        </a:p>
      </dgm:t>
    </dgm:pt>
    <dgm:pt modelId="{D10D9405-81B1-465B-ABFD-5FFC520441DC}">
      <dgm:prSet custT="1"/>
      <dgm:spPr/>
      <dgm:t>
        <a:bodyPr/>
        <a:lstStyle/>
        <a:p>
          <a:pPr rtl="0"/>
          <a:r>
            <a:rPr lang="en-IN" sz="2400" b="1" dirty="0" smtClean="0">
              <a:solidFill>
                <a:schemeClr val="accent5">
                  <a:lumMod val="75000"/>
                </a:schemeClr>
              </a:solidFill>
            </a:rPr>
            <a:t>Business Implications:</a:t>
          </a:r>
          <a:r>
            <a:rPr lang="en-IN" sz="2400" dirty="0" smtClean="0">
              <a:solidFill>
                <a:schemeClr val="accent5">
                  <a:lumMod val="75000"/>
                </a:schemeClr>
              </a:solidFill>
            </a:rPr>
            <a:t> </a:t>
          </a:r>
          <a:r>
            <a:rPr lang="en-IN" sz="2400" dirty="0" smtClean="0"/>
            <a:t>Offer smoking cessation programs and higher premiums for smokers.</a:t>
          </a:r>
          <a:endParaRPr lang="en-IN" sz="2400" dirty="0"/>
        </a:p>
      </dgm:t>
    </dgm:pt>
    <dgm:pt modelId="{46E3C58B-1762-4BE4-BCC3-01644612AFBB}" type="parTrans" cxnId="{682DA22D-850A-422F-9EEA-F369A0EB91A2}">
      <dgm:prSet/>
      <dgm:spPr/>
      <dgm:t>
        <a:bodyPr/>
        <a:lstStyle/>
        <a:p>
          <a:endParaRPr lang="en-IN" sz="2000"/>
        </a:p>
      </dgm:t>
    </dgm:pt>
    <dgm:pt modelId="{C71EB568-BC66-446D-85F8-A283DAEA33F2}" type="sibTrans" cxnId="{682DA22D-850A-422F-9EEA-F369A0EB91A2}">
      <dgm:prSet/>
      <dgm:spPr/>
      <dgm:t>
        <a:bodyPr/>
        <a:lstStyle/>
        <a:p>
          <a:endParaRPr lang="en-IN" sz="2000"/>
        </a:p>
      </dgm:t>
    </dgm:pt>
    <dgm:pt modelId="{1F632C96-5A1B-4305-974F-B19ABBC4EBD9}" type="pres">
      <dgm:prSet presAssocID="{A5089351-F57D-4DDE-91B5-0A28BD08FF80}" presName="vert0" presStyleCnt="0">
        <dgm:presLayoutVars>
          <dgm:dir/>
          <dgm:animOne val="branch"/>
          <dgm:animLvl val="lvl"/>
        </dgm:presLayoutVars>
      </dgm:prSet>
      <dgm:spPr/>
      <dgm:t>
        <a:bodyPr/>
        <a:lstStyle/>
        <a:p>
          <a:endParaRPr lang="en-IN"/>
        </a:p>
      </dgm:t>
    </dgm:pt>
    <dgm:pt modelId="{C0B166B1-2353-4C09-B1E8-6B05EA33743C}" type="pres">
      <dgm:prSet presAssocID="{E58E5B6E-089E-4D26-A013-56F16A9C5EB4}" presName="thickLine" presStyleLbl="alignNode1" presStyleIdx="0" presStyleCnt="18"/>
      <dgm:spPr/>
    </dgm:pt>
    <dgm:pt modelId="{7334B2C9-807C-462F-90E7-8F1C4EF453FE}" type="pres">
      <dgm:prSet presAssocID="{E58E5B6E-089E-4D26-A013-56F16A9C5EB4}" presName="horz1" presStyleCnt="0"/>
      <dgm:spPr/>
    </dgm:pt>
    <dgm:pt modelId="{85FBF23E-5BF7-4B57-9BD4-44DA1F13BC59}" type="pres">
      <dgm:prSet presAssocID="{E58E5B6E-089E-4D26-A013-56F16A9C5EB4}" presName="tx1" presStyleLbl="revTx" presStyleIdx="0" presStyleCnt="18"/>
      <dgm:spPr/>
      <dgm:t>
        <a:bodyPr/>
        <a:lstStyle/>
        <a:p>
          <a:endParaRPr lang="en-IN"/>
        </a:p>
      </dgm:t>
    </dgm:pt>
    <dgm:pt modelId="{AC846D36-6A5D-4EE0-AD4F-93706EE5A073}" type="pres">
      <dgm:prSet presAssocID="{E58E5B6E-089E-4D26-A013-56F16A9C5EB4}" presName="vert1" presStyleCnt="0"/>
      <dgm:spPr/>
    </dgm:pt>
    <dgm:pt modelId="{3EC463AD-0D80-4120-96DA-07AB0E6684EB}" type="pres">
      <dgm:prSet presAssocID="{6E78F3D7-1E03-4A6F-9885-1CBC238A6DFA}" presName="thickLine" presStyleLbl="alignNode1" presStyleIdx="1" presStyleCnt="18"/>
      <dgm:spPr/>
    </dgm:pt>
    <dgm:pt modelId="{6C93777A-0371-4F21-8B08-ACD688C9DFFD}" type="pres">
      <dgm:prSet presAssocID="{6E78F3D7-1E03-4A6F-9885-1CBC238A6DFA}" presName="horz1" presStyleCnt="0"/>
      <dgm:spPr/>
    </dgm:pt>
    <dgm:pt modelId="{D99BDD57-DF0E-4A6E-AE25-8632E4FF4044}" type="pres">
      <dgm:prSet presAssocID="{6E78F3D7-1E03-4A6F-9885-1CBC238A6DFA}" presName="tx1" presStyleLbl="revTx" presStyleIdx="1" presStyleCnt="18"/>
      <dgm:spPr/>
      <dgm:t>
        <a:bodyPr/>
        <a:lstStyle/>
        <a:p>
          <a:endParaRPr lang="en-IN"/>
        </a:p>
      </dgm:t>
    </dgm:pt>
    <dgm:pt modelId="{6ECC69B2-57BD-4C75-8067-3A2BEE7FA124}" type="pres">
      <dgm:prSet presAssocID="{6E78F3D7-1E03-4A6F-9885-1CBC238A6DFA}" presName="vert1" presStyleCnt="0"/>
      <dgm:spPr/>
    </dgm:pt>
    <dgm:pt modelId="{80DBCAA9-662C-4A00-8020-74BAAF145CAB}" type="pres">
      <dgm:prSet presAssocID="{23D20620-98C0-4784-94F4-9AD9F9071E53}" presName="thickLine" presStyleLbl="alignNode1" presStyleIdx="2" presStyleCnt="18"/>
      <dgm:spPr/>
    </dgm:pt>
    <dgm:pt modelId="{740B3CE3-403D-455D-A22D-606147B31BBD}" type="pres">
      <dgm:prSet presAssocID="{23D20620-98C0-4784-94F4-9AD9F9071E53}" presName="horz1" presStyleCnt="0"/>
      <dgm:spPr/>
    </dgm:pt>
    <dgm:pt modelId="{8A730E41-5D0C-4FA0-B55C-F529850105E7}" type="pres">
      <dgm:prSet presAssocID="{23D20620-98C0-4784-94F4-9AD9F9071E53}" presName="tx1" presStyleLbl="revTx" presStyleIdx="2" presStyleCnt="18"/>
      <dgm:spPr/>
      <dgm:t>
        <a:bodyPr/>
        <a:lstStyle/>
        <a:p>
          <a:endParaRPr lang="en-IN"/>
        </a:p>
      </dgm:t>
    </dgm:pt>
    <dgm:pt modelId="{45813B63-8613-4F77-BD1F-391635081702}" type="pres">
      <dgm:prSet presAssocID="{23D20620-98C0-4784-94F4-9AD9F9071E53}" presName="vert1" presStyleCnt="0"/>
      <dgm:spPr/>
    </dgm:pt>
    <dgm:pt modelId="{D69160DE-1D62-4A15-AAA2-822F3A929445}" type="pres">
      <dgm:prSet presAssocID="{F73F94D7-1222-4FDD-B024-83D43416A8AA}" presName="thickLine" presStyleLbl="alignNode1" presStyleIdx="3" presStyleCnt="18"/>
      <dgm:spPr/>
    </dgm:pt>
    <dgm:pt modelId="{A4EEE790-0541-4F50-ABFE-0D2AC681FC65}" type="pres">
      <dgm:prSet presAssocID="{F73F94D7-1222-4FDD-B024-83D43416A8AA}" presName="horz1" presStyleCnt="0"/>
      <dgm:spPr/>
    </dgm:pt>
    <dgm:pt modelId="{91F89CC0-9F64-4251-81FC-C1C856606294}" type="pres">
      <dgm:prSet presAssocID="{F73F94D7-1222-4FDD-B024-83D43416A8AA}" presName="tx1" presStyleLbl="revTx" presStyleIdx="3" presStyleCnt="18"/>
      <dgm:spPr/>
      <dgm:t>
        <a:bodyPr/>
        <a:lstStyle/>
        <a:p>
          <a:endParaRPr lang="en-IN"/>
        </a:p>
      </dgm:t>
    </dgm:pt>
    <dgm:pt modelId="{C0EA43D5-5D8E-4878-9FDC-6FEFD5D3AF1B}" type="pres">
      <dgm:prSet presAssocID="{F73F94D7-1222-4FDD-B024-83D43416A8AA}" presName="vert1" presStyleCnt="0"/>
      <dgm:spPr/>
    </dgm:pt>
    <dgm:pt modelId="{71ACA02D-991A-4291-92F5-D15B35752105}" type="pres">
      <dgm:prSet presAssocID="{7C74FD3D-4B26-4D22-843A-CCBBFE579073}" presName="thickLine" presStyleLbl="alignNode1" presStyleIdx="4" presStyleCnt="18"/>
      <dgm:spPr/>
    </dgm:pt>
    <dgm:pt modelId="{F07E1144-F1A4-4AFE-B8D0-4CDADEC478B9}" type="pres">
      <dgm:prSet presAssocID="{7C74FD3D-4B26-4D22-843A-CCBBFE579073}" presName="horz1" presStyleCnt="0"/>
      <dgm:spPr/>
    </dgm:pt>
    <dgm:pt modelId="{81B37BDA-7638-4DDE-AA95-ABC560B6B693}" type="pres">
      <dgm:prSet presAssocID="{7C74FD3D-4B26-4D22-843A-CCBBFE579073}" presName="tx1" presStyleLbl="revTx" presStyleIdx="4" presStyleCnt="18"/>
      <dgm:spPr/>
      <dgm:t>
        <a:bodyPr/>
        <a:lstStyle/>
        <a:p>
          <a:endParaRPr lang="en-IN"/>
        </a:p>
      </dgm:t>
    </dgm:pt>
    <dgm:pt modelId="{B2CF2808-59C1-4B67-ABE1-83D4850B01EA}" type="pres">
      <dgm:prSet presAssocID="{7C74FD3D-4B26-4D22-843A-CCBBFE579073}" presName="vert1" presStyleCnt="0"/>
      <dgm:spPr/>
    </dgm:pt>
    <dgm:pt modelId="{71484B69-E549-4380-A130-949EC3EE741A}" type="pres">
      <dgm:prSet presAssocID="{61B9A8FF-C20D-4277-AF3C-8F38A8AFF8CB}" presName="thickLine" presStyleLbl="alignNode1" presStyleIdx="5" presStyleCnt="18"/>
      <dgm:spPr/>
    </dgm:pt>
    <dgm:pt modelId="{0162517E-FC88-426F-81D9-D306A3F4655C}" type="pres">
      <dgm:prSet presAssocID="{61B9A8FF-C20D-4277-AF3C-8F38A8AFF8CB}" presName="horz1" presStyleCnt="0"/>
      <dgm:spPr/>
    </dgm:pt>
    <dgm:pt modelId="{A271D722-FAA5-45DA-A639-6BBE6DC5EF4A}" type="pres">
      <dgm:prSet presAssocID="{61B9A8FF-C20D-4277-AF3C-8F38A8AFF8CB}" presName="tx1" presStyleLbl="revTx" presStyleIdx="5" presStyleCnt="18"/>
      <dgm:spPr/>
      <dgm:t>
        <a:bodyPr/>
        <a:lstStyle/>
        <a:p>
          <a:endParaRPr lang="en-IN"/>
        </a:p>
      </dgm:t>
    </dgm:pt>
    <dgm:pt modelId="{D5647902-BBD6-44B7-B912-9FC63EEB2608}" type="pres">
      <dgm:prSet presAssocID="{61B9A8FF-C20D-4277-AF3C-8F38A8AFF8CB}" presName="vert1" presStyleCnt="0"/>
      <dgm:spPr/>
    </dgm:pt>
    <dgm:pt modelId="{51DB3C8D-82F4-4C0E-9191-9C4031670A1F}" type="pres">
      <dgm:prSet presAssocID="{D38F55C0-CDCB-47A4-8FFD-B2868B0B95DA}" presName="thickLine" presStyleLbl="alignNode1" presStyleIdx="6" presStyleCnt="18"/>
      <dgm:spPr/>
    </dgm:pt>
    <dgm:pt modelId="{767238F5-5721-4BF2-8528-580465EE702D}" type="pres">
      <dgm:prSet presAssocID="{D38F55C0-CDCB-47A4-8FFD-B2868B0B95DA}" presName="horz1" presStyleCnt="0"/>
      <dgm:spPr/>
    </dgm:pt>
    <dgm:pt modelId="{DEA48E48-8FC0-46A8-8BAD-D1BE1A45E505}" type="pres">
      <dgm:prSet presAssocID="{D38F55C0-CDCB-47A4-8FFD-B2868B0B95DA}" presName="tx1" presStyleLbl="revTx" presStyleIdx="6" presStyleCnt="18"/>
      <dgm:spPr/>
      <dgm:t>
        <a:bodyPr/>
        <a:lstStyle/>
        <a:p>
          <a:endParaRPr lang="en-IN"/>
        </a:p>
      </dgm:t>
    </dgm:pt>
    <dgm:pt modelId="{8CCAE279-7BA6-46DC-A858-AE6C301F1B28}" type="pres">
      <dgm:prSet presAssocID="{D38F55C0-CDCB-47A4-8FFD-B2868B0B95DA}" presName="vert1" presStyleCnt="0"/>
      <dgm:spPr/>
    </dgm:pt>
    <dgm:pt modelId="{A047D810-5341-4D1B-8932-43B2873F2874}" type="pres">
      <dgm:prSet presAssocID="{BFF3F88A-25DF-407C-B1AD-7CE8CC779614}" presName="thickLine" presStyleLbl="alignNode1" presStyleIdx="7" presStyleCnt="18"/>
      <dgm:spPr/>
    </dgm:pt>
    <dgm:pt modelId="{2D7A4208-D3B0-4813-BB10-4AAB545758B0}" type="pres">
      <dgm:prSet presAssocID="{BFF3F88A-25DF-407C-B1AD-7CE8CC779614}" presName="horz1" presStyleCnt="0"/>
      <dgm:spPr/>
    </dgm:pt>
    <dgm:pt modelId="{DE164C26-6E01-4746-9674-B45565BB488F}" type="pres">
      <dgm:prSet presAssocID="{BFF3F88A-25DF-407C-B1AD-7CE8CC779614}" presName="tx1" presStyleLbl="revTx" presStyleIdx="7" presStyleCnt="18"/>
      <dgm:spPr/>
      <dgm:t>
        <a:bodyPr/>
        <a:lstStyle/>
        <a:p>
          <a:endParaRPr lang="en-IN"/>
        </a:p>
      </dgm:t>
    </dgm:pt>
    <dgm:pt modelId="{82CE25A9-1CB3-4909-87BB-18A54CDFEE4B}" type="pres">
      <dgm:prSet presAssocID="{BFF3F88A-25DF-407C-B1AD-7CE8CC779614}" presName="vert1" presStyleCnt="0"/>
      <dgm:spPr/>
    </dgm:pt>
    <dgm:pt modelId="{F2410F94-1B7E-4C41-A7BE-2A2827B323F8}" type="pres">
      <dgm:prSet presAssocID="{5FF36F9A-F4C7-4986-B4D7-D100C54FACAF}" presName="thickLine" presStyleLbl="alignNode1" presStyleIdx="8" presStyleCnt="18"/>
      <dgm:spPr/>
    </dgm:pt>
    <dgm:pt modelId="{BF30CF94-77B7-4C79-8103-61C8A62B9E4E}" type="pres">
      <dgm:prSet presAssocID="{5FF36F9A-F4C7-4986-B4D7-D100C54FACAF}" presName="horz1" presStyleCnt="0"/>
      <dgm:spPr/>
    </dgm:pt>
    <dgm:pt modelId="{B394F8C4-8601-47D1-8776-D23CF03731BD}" type="pres">
      <dgm:prSet presAssocID="{5FF36F9A-F4C7-4986-B4D7-D100C54FACAF}" presName="tx1" presStyleLbl="revTx" presStyleIdx="8" presStyleCnt="18"/>
      <dgm:spPr/>
      <dgm:t>
        <a:bodyPr/>
        <a:lstStyle/>
        <a:p>
          <a:endParaRPr lang="en-IN"/>
        </a:p>
      </dgm:t>
    </dgm:pt>
    <dgm:pt modelId="{EB5B08FD-FCDC-46C7-9D2E-88CE14834150}" type="pres">
      <dgm:prSet presAssocID="{5FF36F9A-F4C7-4986-B4D7-D100C54FACAF}" presName="vert1" presStyleCnt="0"/>
      <dgm:spPr/>
    </dgm:pt>
    <dgm:pt modelId="{B2D4543E-BFD8-46F2-9795-FA0894F8B844}" type="pres">
      <dgm:prSet presAssocID="{1A9B3196-B1C2-45C3-AD1E-E6F4A9E72BCA}" presName="thickLine" presStyleLbl="alignNode1" presStyleIdx="9" presStyleCnt="18"/>
      <dgm:spPr/>
    </dgm:pt>
    <dgm:pt modelId="{D2C358C8-1223-40CE-A3AA-AF18299B9105}" type="pres">
      <dgm:prSet presAssocID="{1A9B3196-B1C2-45C3-AD1E-E6F4A9E72BCA}" presName="horz1" presStyleCnt="0"/>
      <dgm:spPr/>
    </dgm:pt>
    <dgm:pt modelId="{BD55F59F-FF05-453B-83EF-97D9A9480C7F}" type="pres">
      <dgm:prSet presAssocID="{1A9B3196-B1C2-45C3-AD1E-E6F4A9E72BCA}" presName="tx1" presStyleLbl="revTx" presStyleIdx="9" presStyleCnt="18"/>
      <dgm:spPr/>
      <dgm:t>
        <a:bodyPr/>
        <a:lstStyle/>
        <a:p>
          <a:endParaRPr lang="en-IN"/>
        </a:p>
      </dgm:t>
    </dgm:pt>
    <dgm:pt modelId="{DC00E13A-0C99-4E4F-B728-49A15DE05374}" type="pres">
      <dgm:prSet presAssocID="{1A9B3196-B1C2-45C3-AD1E-E6F4A9E72BCA}" presName="vert1" presStyleCnt="0"/>
      <dgm:spPr/>
    </dgm:pt>
    <dgm:pt modelId="{4F66A2DB-A4E7-418E-A534-FE8A4E998F74}" type="pres">
      <dgm:prSet presAssocID="{239DEC85-B38D-40E6-AA22-140BDC069F82}" presName="thickLine" presStyleLbl="alignNode1" presStyleIdx="10" presStyleCnt="18"/>
      <dgm:spPr/>
    </dgm:pt>
    <dgm:pt modelId="{8CE8C80A-F4D2-4152-B13C-688C27234504}" type="pres">
      <dgm:prSet presAssocID="{239DEC85-B38D-40E6-AA22-140BDC069F82}" presName="horz1" presStyleCnt="0"/>
      <dgm:spPr/>
    </dgm:pt>
    <dgm:pt modelId="{A860F667-2EDF-40FE-BB3C-D781BB392C6A}" type="pres">
      <dgm:prSet presAssocID="{239DEC85-B38D-40E6-AA22-140BDC069F82}" presName="tx1" presStyleLbl="revTx" presStyleIdx="10" presStyleCnt="18"/>
      <dgm:spPr/>
      <dgm:t>
        <a:bodyPr/>
        <a:lstStyle/>
        <a:p>
          <a:endParaRPr lang="en-IN"/>
        </a:p>
      </dgm:t>
    </dgm:pt>
    <dgm:pt modelId="{8D5CA29C-7168-4EE4-9052-941D84444E38}" type="pres">
      <dgm:prSet presAssocID="{239DEC85-B38D-40E6-AA22-140BDC069F82}" presName="vert1" presStyleCnt="0"/>
      <dgm:spPr/>
    </dgm:pt>
    <dgm:pt modelId="{1FA14884-3E76-4B04-A7EE-D1AF15E8BADE}" type="pres">
      <dgm:prSet presAssocID="{A669B5B3-DE4F-4031-B0C7-B8BCC2DC6D93}" presName="thickLine" presStyleLbl="alignNode1" presStyleIdx="11" presStyleCnt="18"/>
      <dgm:spPr/>
    </dgm:pt>
    <dgm:pt modelId="{1962F934-8A8C-4ECF-A6A7-CF439128CB8D}" type="pres">
      <dgm:prSet presAssocID="{A669B5B3-DE4F-4031-B0C7-B8BCC2DC6D93}" presName="horz1" presStyleCnt="0"/>
      <dgm:spPr/>
    </dgm:pt>
    <dgm:pt modelId="{63645DA5-1D1E-4262-951B-03AE89041FA5}" type="pres">
      <dgm:prSet presAssocID="{A669B5B3-DE4F-4031-B0C7-B8BCC2DC6D93}" presName="tx1" presStyleLbl="revTx" presStyleIdx="11" presStyleCnt="18"/>
      <dgm:spPr/>
      <dgm:t>
        <a:bodyPr/>
        <a:lstStyle/>
        <a:p>
          <a:endParaRPr lang="en-IN"/>
        </a:p>
      </dgm:t>
    </dgm:pt>
    <dgm:pt modelId="{400571CA-EE8E-4321-A546-50D367CF7D98}" type="pres">
      <dgm:prSet presAssocID="{A669B5B3-DE4F-4031-B0C7-B8BCC2DC6D93}" presName="vert1" presStyleCnt="0"/>
      <dgm:spPr/>
    </dgm:pt>
    <dgm:pt modelId="{814B1014-061B-4A5A-8B71-5E4A579539F2}" type="pres">
      <dgm:prSet presAssocID="{DB1306BF-2ADA-406F-8159-BE12A6DE693C}" presName="thickLine" presStyleLbl="alignNode1" presStyleIdx="12" presStyleCnt="18"/>
      <dgm:spPr/>
    </dgm:pt>
    <dgm:pt modelId="{4AE5BD1E-35A7-42E4-9BB1-CE15119AA8AD}" type="pres">
      <dgm:prSet presAssocID="{DB1306BF-2ADA-406F-8159-BE12A6DE693C}" presName="horz1" presStyleCnt="0"/>
      <dgm:spPr/>
    </dgm:pt>
    <dgm:pt modelId="{D6CC91E6-487C-4CA0-862B-B7DB713A416D}" type="pres">
      <dgm:prSet presAssocID="{DB1306BF-2ADA-406F-8159-BE12A6DE693C}" presName="tx1" presStyleLbl="revTx" presStyleIdx="12" presStyleCnt="18"/>
      <dgm:spPr/>
      <dgm:t>
        <a:bodyPr/>
        <a:lstStyle/>
        <a:p>
          <a:endParaRPr lang="en-IN"/>
        </a:p>
      </dgm:t>
    </dgm:pt>
    <dgm:pt modelId="{139FEE0C-C8A4-45DE-9A8B-707F163C62EF}" type="pres">
      <dgm:prSet presAssocID="{DB1306BF-2ADA-406F-8159-BE12A6DE693C}" presName="vert1" presStyleCnt="0"/>
      <dgm:spPr/>
    </dgm:pt>
    <dgm:pt modelId="{DE66CD55-270F-4DE2-82B9-7C744400FBE5}" type="pres">
      <dgm:prSet presAssocID="{A6F40217-BEF6-46E8-A3F6-00CFBEAFEB17}" presName="thickLine" presStyleLbl="alignNode1" presStyleIdx="13" presStyleCnt="18"/>
      <dgm:spPr/>
    </dgm:pt>
    <dgm:pt modelId="{F18564A4-F8FB-4A4D-9D15-6CFBF86AF0F9}" type="pres">
      <dgm:prSet presAssocID="{A6F40217-BEF6-46E8-A3F6-00CFBEAFEB17}" presName="horz1" presStyleCnt="0"/>
      <dgm:spPr/>
    </dgm:pt>
    <dgm:pt modelId="{47275EE3-D88A-4446-A062-F77099F14694}" type="pres">
      <dgm:prSet presAssocID="{A6F40217-BEF6-46E8-A3F6-00CFBEAFEB17}" presName="tx1" presStyleLbl="revTx" presStyleIdx="13" presStyleCnt="18"/>
      <dgm:spPr/>
      <dgm:t>
        <a:bodyPr/>
        <a:lstStyle/>
        <a:p>
          <a:endParaRPr lang="en-IN"/>
        </a:p>
      </dgm:t>
    </dgm:pt>
    <dgm:pt modelId="{93495C48-43C0-45F0-8804-0A286272D7CE}" type="pres">
      <dgm:prSet presAssocID="{A6F40217-BEF6-46E8-A3F6-00CFBEAFEB17}" presName="vert1" presStyleCnt="0"/>
      <dgm:spPr/>
    </dgm:pt>
    <dgm:pt modelId="{772FA2FC-77A9-42C8-B560-04376F95D88C}" type="pres">
      <dgm:prSet presAssocID="{A68DDA76-FF31-4624-B043-8C21481FE734}" presName="thickLine" presStyleLbl="alignNode1" presStyleIdx="14" presStyleCnt="18"/>
      <dgm:spPr/>
    </dgm:pt>
    <dgm:pt modelId="{750E216C-E9F1-4FE2-83C5-642B06457A3B}" type="pres">
      <dgm:prSet presAssocID="{A68DDA76-FF31-4624-B043-8C21481FE734}" presName="horz1" presStyleCnt="0"/>
      <dgm:spPr/>
    </dgm:pt>
    <dgm:pt modelId="{40F3EF5C-C792-4DA2-82E3-8CF9E9F4EEEF}" type="pres">
      <dgm:prSet presAssocID="{A68DDA76-FF31-4624-B043-8C21481FE734}" presName="tx1" presStyleLbl="revTx" presStyleIdx="14" presStyleCnt="18"/>
      <dgm:spPr/>
      <dgm:t>
        <a:bodyPr/>
        <a:lstStyle/>
        <a:p>
          <a:endParaRPr lang="en-IN"/>
        </a:p>
      </dgm:t>
    </dgm:pt>
    <dgm:pt modelId="{1614E26C-8C42-4A35-99DA-55132BFFC269}" type="pres">
      <dgm:prSet presAssocID="{A68DDA76-FF31-4624-B043-8C21481FE734}" presName="vert1" presStyleCnt="0"/>
      <dgm:spPr/>
    </dgm:pt>
    <dgm:pt modelId="{4B41C245-B751-4E28-9109-F54EA290E85E}" type="pres">
      <dgm:prSet presAssocID="{144BEED0-3240-427F-A1A0-53FA07A6D9D3}" presName="thickLine" presStyleLbl="alignNode1" presStyleIdx="15" presStyleCnt="18"/>
      <dgm:spPr/>
    </dgm:pt>
    <dgm:pt modelId="{5B6A27F9-0EF6-4ECB-A848-E311EB9A62F4}" type="pres">
      <dgm:prSet presAssocID="{144BEED0-3240-427F-A1A0-53FA07A6D9D3}" presName="horz1" presStyleCnt="0"/>
      <dgm:spPr/>
    </dgm:pt>
    <dgm:pt modelId="{70B0A67F-1A30-437E-8AD5-6907E74E6CEB}" type="pres">
      <dgm:prSet presAssocID="{144BEED0-3240-427F-A1A0-53FA07A6D9D3}" presName="tx1" presStyleLbl="revTx" presStyleIdx="15" presStyleCnt="18"/>
      <dgm:spPr/>
      <dgm:t>
        <a:bodyPr/>
        <a:lstStyle/>
        <a:p>
          <a:endParaRPr lang="en-IN"/>
        </a:p>
      </dgm:t>
    </dgm:pt>
    <dgm:pt modelId="{D9A3BF21-64FD-464B-9B23-2540F691C848}" type="pres">
      <dgm:prSet presAssocID="{144BEED0-3240-427F-A1A0-53FA07A6D9D3}" presName="vert1" presStyleCnt="0"/>
      <dgm:spPr/>
    </dgm:pt>
    <dgm:pt modelId="{CAD3E96B-FBA7-4FB5-856F-1BD737AEBF66}" type="pres">
      <dgm:prSet presAssocID="{D064C56E-B379-408B-B625-1223B44E3164}" presName="thickLine" presStyleLbl="alignNode1" presStyleIdx="16" presStyleCnt="18"/>
      <dgm:spPr/>
    </dgm:pt>
    <dgm:pt modelId="{5E17A3EC-B376-42A1-A97B-A7F7EA5901E9}" type="pres">
      <dgm:prSet presAssocID="{D064C56E-B379-408B-B625-1223B44E3164}" presName="horz1" presStyleCnt="0"/>
      <dgm:spPr/>
    </dgm:pt>
    <dgm:pt modelId="{19F7AB9A-AF26-469C-A35B-CD802B5E05F4}" type="pres">
      <dgm:prSet presAssocID="{D064C56E-B379-408B-B625-1223B44E3164}" presName="tx1" presStyleLbl="revTx" presStyleIdx="16" presStyleCnt="18"/>
      <dgm:spPr/>
      <dgm:t>
        <a:bodyPr/>
        <a:lstStyle/>
        <a:p>
          <a:endParaRPr lang="en-IN"/>
        </a:p>
      </dgm:t>
    </dgm:pt>
    <dgm:pt modelId="{93FFE883-5692-4D79-8704-069CF38FD4BB}" type="pres">
      <dgm:prSet presAssocID="{D064C56E-B379-408B-B625-1223B44E3164}" presName="vert1" presStyleCnt="0"/>
      <dgm:spPr/>
    </dgm:pt>
    <dgm:pt modelId="{731F0CCF-ECCF-4777-B671-AF9B8DA94BA7}" type="pres">
      <dgm:prSet presAssocID="{D10D9405-81B1-465B-ABFD-5FFC520441DC}" presName="thickLine" presStyleLbl="alignNode1" presStyleIdx="17" presStyleCnt="18"/>
      <dgm:spPr/>
    </dgm:pt>
    <dgm:pt modelId="{FBFF35E4-1D14-47DD-AEC1-7879B9EC214D}" type="pres">
      <dgm:prSet presAssocID="{D10D9405-81B1-465B-ABFD-5FFC520441DC}" presName="horz1" presStyleCnt="0"/>
      <dgm:spPr/>
    </dgm:pt>
    <dgm:pt modelId="{5452C711-B216-47E2-B977-84243130E372}" type="pres">
      <dgm:prSet presAssocID="{D10D9405-81B1-465B-ABFD-5FFC520441DC}" presName="tx1" presStyleLbl="revTx" presStyleIdx="17" presStyleCnt="18"/>
      <dgm:spPr/>
      <dgm:t>
        <a:bodyPr/>
        <a:lstStyle/>
        <a:p>
          <a:endParaRPr lang="en-IN"/>
        </a:p>
      </dgm:t>
    </dgm:pt>
    <dgm:pt modelId="{C13C9672-A4C8-4EB9-8550-5CA49C1BAB7C}" type="pres">
      <dgm:prSet presAssocID="{D10D9405-81B1-465B-ABFD-5FFC520441DC}" presName="vert1" presStyleCnt="0"/>
      <dgm:spPr/>
    </dgm:pt>
  </dgm:ptLst>
  <dgm:cxnLst>
    <dgm:cxn modelId="{56F98A18-FBB3-430D-B48F-685C7A73B1BB}" type="presOf" srcId="{144BEED0-3240-427F-A1A0-53FA07A6D9D3}" destId="{70B0A67F-1A30-437E-8AD5-6907E74E6CEB}" srcOrd="0" destOrd="0" presId="urn:microsoft.com/office/officeart/2008/layout/LinedList"/>
    <dgm:cxn modelId="{1618E17A-8EB8-4519-ABBF-BF3505502D5D}" srcId="{A5089351-F57D-4DDE-91B5-0A28BD08FF80}" destId="{239DEC85-B38D-40E6-AA22-140BDC069F82}" srcOrd="10" destOrd="0" parTransId="{979381C9-6552-4A6B-9047-68DD1A1846EC}" sibTransId="{0E1E7291-BE8D-4FBA-9591-B5E150381F41}"/>
    <dgm:cxn modelId="{682DA22D-850A-422F-9EEA-F369A0EB91A2}" srcId="{A5089351-F57D-4DDE-91B5-0A28BD08FF80}" destId="{D10D9405-81B1-465B-ABFD-5FFC520441DC}" srcOrd="17" destOrd="0" parTransId="{46E3C58B-1762-4BE4-BCC3-01644612AFBB}" sibTransId="{C71EB568-BC66-446D-85F8-A283DAEA33F2}"/>
    <dgm:cxn modelId="{3E4DEAC9-C83A-4661-8AAF-7AEC0311E1BE}" type="presOf" srcId="{61B9A8FF-C20D-4277-AF3C-8F38A8AFF8CB}" destId="{A271D722-FAA5-45DA-A639-6BBE6DC5EF4A}" srcOrd="0" destOrd="0" presId="urn:microsoft.com/office/officeart/2008/layout/LinedList"/>
    <dgm:cxn modelId="{72BE35D0-F659-4F63-8D56-17D5301373A5}" type="presOf" srcId="{D10D9405-81B1-465B-ABFD-5FFC520441DC}" destId="{5452C711-B216-47E2-B977-84243130E372}" srcOrd="0" destOrd="0" presId="urn:microsoft.com/office/officeart/2008/layout/LinedList"/>
    <dgm:cxn modelId="{1DDA33F8-1DD3-443C-95EB-BEBB860827C6}" srcId="{A5089351-F57D-4DDE-91B5-0A28BD08FF80}" destId="{6E78F3D7-1E03-4A6F-9885-1CBC238A6DFA}" srcOrd="1" destOrd="0" parTransId="{63832777-58AC-4C1C-9EEE-BF397B323F1D}" sibTransId="{01C71DF4-7670-4CEF-A461-9C5EEAD59AF1}"/>
    <dgm:cxn modelId="{51A81E59-F3DF-4774-982C-93DDBD901EA0}" type="presOf" srcId="{F73F94D7-1222-4FDD-B024-83D43416A8AA}" destId="{91F89CC0-9F64-4251-81FC-C1C856606294}" srcOrd="0" destOrd="0" presId="urn:microsoft.com/office/officeart/2008/layout/LinedList"/>
    <dgm:cxn modelId="{D9F5160B-E476-4AB6-B1C7-F8D8BAF6AF10}" srcId="{A5089351-F57D-4DDE-91B5-0A28BD08FF80}" destId="{7C74FD3D-4B26-4D22-843A-CCBBFE579073}" srcOrd="4" destOrd="0" parTransId="{AAC06C65-D48D-4AE1-B56B-DDD2B07BF505}" sibTransId="{2A9F0865-9597-4A67-A585-A9F657DA73EF}"/>
    <dgm:cxn modelId="{F80FE510-BBD2-489A-91FA-82267EDBBFD7}" type="presOf" srcId="{D38F55C0-CDCB-47A4-8FFD-B2868B0B95DA}" destId="{DEA48E48-8FC0-46A8-8BAD-D1BE1A45E505}" srcOrd="0" destOrd="0" presId="urn:microsoft.com/office/officeart/2008/layout/LinedList"/>
    <dgm:cxn modelId="{CEBCD6FD-CCED-4C89-8A1A-0251377D8F51}" srcId="{A5089351-F57D-4DDE-91B5-0A28BD08FF80}" destId="{A669B5B3-DE4F-4031-B0C7-B8BCC2DC6D93}" srcOrd="11" destOrd="0" parTransId="{1577824D-FA4C-46A3-A5D1-C2290454841B}" sibTransId="{195C06F1-D8E0-4877-994E-BE02A03156DC}"/>
    <dgm:cxn modelId="{98F00B26-4B45-4D11-AF3B-1C2540C3B71C}" type="presOf" srcId="{BFF3F88A-25DF-407C-B1AD-7CE8CC779614}" destId="{DE164C26-6E01-4746-9674-B45565BB488F}" srcOrd="0" destOrd="0" presId="urn:microsoft.com/office/officeart/2008/layout/LinedList"/>
    <dgm:cxn modelId="{DC2907A7-AF63-4A6E-9607-9F3CC6243480}" srcId="{A5089351-F57D-4DDE-91B5-0A28BD08FF80}" destId="{E58E5B6E-089E-4D26-A013-56F16A9C5EB4}" srcOrd="0" destOrd="0" parTransId="{30A8BFF6-2DFD-4F26-9D9D-887214C4A8D5}" sibTransId="{7BED3FA3-4829-4EBF-86A7-DAD31E48284C}"/>
    <dgm:cxn modelId="{05541612-B0B3-4488-A57C-92F2A4266F9A}" srcId="{A5089351-F57D-4DDE-91B5-0A28BD08FF80}" destId="{5FF36F9A-F4C7-4986-B4D7-D100C54FACAF}" srcOrd="8" destOrd="0" parTransId="{59498CD3-B098-4F25-99F0-7705E85EBA14}" sibTransId="{25345628-57C8-4134-BA4A-2CB9B04369FA}"/>
    <dgm:cxn modelId="{7DA09754-7CE1-4D30-8CD5-1FB31555A012}" srcId="{A5089351-F57D-4DDE-91B5-0A28BD08FF80}" destId="{A68DDA76-FF31-4624-B043-8C21481FE734}" srcOrd="14" destOrd="0" parTransId="{586DA835-0514-4CAC-A979-80A4F546A735}" sibTransId="{77C5BCB1-2A10-4D9F-82DA-782DA7B0D20A}"/>
    <dgm:cxn modelId="{DC6B92FB-6092-4A84-8391-854D7917FDD8}" srcId="{A5089351-F57D-4DDE-91B5-0A28BD08FF80}" destId="{D38F55C0-CDCB-47A4-8FFD-B2868B0B95DA}" srcOrd="6" destOrd="0" parTransId="{F0352E56-83DE-4498-A38C-133327FF2441}" sibTransId="{7FD6D171-3619-4FC8-B5C1-80B33A653662}"/>
    <dgm:cxn modelId="{9E40660F-92C2-43CC-98FF-CC4BA4FA25C2}" srcId="{A5089351-F57D-4DDE-91B5-0A28BD08FF80}" destId="{BFF3F88A-25DF-407C-B1AD-7CE8CC779614}" srcOrd="7" destOrd="0" parTransId="{61716107-EF55-46F2-81F4-9E1E59E93EF6}" sibTransId="{9509A065-FB89-4B52-907B-11761F1832CA}"/>
    <dgm:cxn modelId="{EB24FA49-6B5C-45F8-9532-03D0685F21F5}" type="presOf" srcId="{A6F40217-BEF6-46E8-A3F6-00CFBEAFEB17}" destId="{47275EE3-D88A-4446-A062-F77099F14694}" srcOrd="0" destOrd="0" presId="urn:microsoft.com/office/officeart/2008/layout/LinedList"/>
    <dgm:cxn modelId="{46BC5567-2196-4A36-9C47-81855955BD6A}" srcId="{A5089351-F57D-4DDE-91B5-0A28BD08FF80}" destId="{D064C56E-B379-408B-B625-1223B44E3164}" srcOrd="16" destOrd="0" parTransId="{41235BA1-6502-4B67-B122-E61481FF3AA3}" sibTransId="{E6EDFE9C-E959-40BE-BE10-39717B3C4B8C}"/>
    <dgm:cxn modelId="{896F73FD-AA57-453C-854F-D236A4361F72}" type="presOf" srcId="{239DEC85-B38D-40E6-AA22-140BDC069F82}" destId="{A860F667-2EDF-40FE-BB3C-D781BB392C6A}" srcOrd="0" destOrd="0" presId="urn:microsoft.com/office/officeart/2008/layout/LinedList"/>
    <dgm:cxn modelId="{251591AA-E2A1-4022-BA14-FBDE8E06677D}" type="presOf" srcId="{7C74FD3D-4B26-4D22-843A-CCBBFE579073}" destId="{81B37BDA-7638-4DDE-AA95-ABC560B6B693}" srcOrd="0" destOrd="0" presId="urn:microsoft.com/office/officeart/2008/layout/LinedList"/>
    <dgm:cxn modelId="{8C43418A-556D-4814-B239-FCE6C467EFA8}" type="presOf" srcId="{23D20620-98C0-4784-94F4-9AD9F9071E53}" destId="{8A730E41-5D0C-4FA0-B55C-F529850105E7}" srcOrd="0" destOrd="0" presId="urn:microsoft.com/office/officeart/2008/layout/LinedList"/>
    <dgm:cxn modelId="{A06F43AD-1146-4710-BA8B-FD95C74F60C4}" type="presOf" srcId="{D064C56E-B379-408B-B625-1223B44E3164}" destId="{19F7AB9A-AF26-469C-A35B-CD802B5E05F4}" srcOrd="0" destOrd="0" presId="urn:microsoft.com/office/officeart/2008/layout/LinedList"/>
    <dgm:cxn modelId="{4DF2AB51-A031-49BE-B23C-7A72752301A2}" type="presOf" srcId="{A68DDA76-FF31-4624-B043-8C21481FE734}" destId="{40F3EF5C-C792-4DA2-82E3-8CF9E9F4EEEF}" srcOrd="0" destOrd="0" presId="urn:microsoft.com/office/officeart/2008/layout/LinedList"/>
    <dgm:cxn modelId="{0614C9CE-F305-4B1D-AA49-6EEC4B7012A5}" srcId="{A5089351-F57D-4DDE-91B5-0A28BD08FF80}" destId="{1A9B3196-B1C2-45C3-AD1E-E6F4A9E72BCA}" srcOrd="9" destOrd="0" parTransId="{535F5B87-01EE-46CD-AFDF-79A88337C802}" sibTransId="{CD5E5E88-1EDD-40D3-B86F-DE4A80E2091A}"/>
    <dgm:cxn modelId="{C93AF92C-0257-4EE5-BC0E-944013902EAA}" type="presOf" srcId="{1A9B3196-B1C2-45C3-AD1E-E6F4A9E72BCA}" destId="{BD55F59F-FF05-453B-83EF-97D9A9480C7F}" srcOrd="0" destOrd="0" presId="urn:microsoft.com/office/officeart/2008/layout/LinedList"/>
    <dgm:cxn modelId="{7BA2A31E-5494-4A9D-A632-46B6A8C81F35}" srcId="{A5089351-F57D-4DDE-91B5-0A28BD08FF80}" destId="{F73F94D7-1222-4FDD-B024-83D43416A8AA}" srcOrd="3" destOrd="0" parTransId="{3038DC6E-0DA0-4586-AE6F-0F9F8B48A2FC}" sibTransId="{9FD6A02D-9C8D-4733-B8AD-87130F8CC88E}"/>
    <dgm:cxn modelId="{5C17ADC0-A59C-4D99-9CA5-8C2198529344}" type="presOf" srcId="{6E78F3D7-1E03-4A6F-9885-1CBC238A6DFA}" destId="{D99BDD57-DF0E-4A6E-AE25-8632E4FF4044}" srcOrd="0" destOrd="0" presId="urn:microsoft.com/office/officeart/2008/layout/LinedList"/>
    <dgm:cxn modelId="{AC3C49A5-5DC5-47FD-98E1-5B291A6B226F}" type="presOf" srcId="{A5089351-F57D-4DDE-91B5-0A28BD08FF80}" destId="{1F632C96-5A1B-4305-974F-B19ABBC4EBD9}" srcOrd="0" destOrd="0" presId="urn:microsoft.com/office/officeart/2008/layout/LinedList"/>
    <dgm:cxn modelId="{C8EE8346-EBCE-4124-AE43-42C8912E57D0}" type="presOf" srcId="{E58E5B6E-089E-4D26-A013-56F16A9C5EB4}" destId="{85FBF23E-5BF7-4B57-9BD4-44DA1F13BC59}" srcOrd="0" destOrd="0" presId="urn:microsoft.com/office/officeart/2008/layout/LinedList"/>
    <dgm:cxn modelId="{A61F175B-F273-402F-B1E7-7CDE87040618}" type="presOf" srcId="{A669B5B3-DE4F-4031-B0C7-B8BCC2DC6D93}" destId="{63645DA5-1D1E-4262-951B-03AE89041FA5}" srcOrd="0" destOrd="0" presId="urn:microsoft.com/office/officeart/2008/layout/LinedList"/>
    <dgm:cxn modelId="{72CD175F-671F-4285-9BC2-6944CA932DB2}" srcId="{A5089351-F57D-4DDE-91B5-0A28BD08FF80}" destId="{23D20620-98C0-4784-94F4-9AD9F9071E53}" srcOrd="2" destOrd="0" parTransId="{01509385-8644-46F3-96FC-2E056ABF7C0C}" sibTransId="{9EAAEF63-B5C7-4DB5-B51D-91905336AF81}"/>
    <dgm:cxn modelId="{5D81289D-0126-43E6-8EAD-3A8E0DB5FA8A}" srcId="{A5089351-F57D-4DDE-91B5-0A28BD08FF80}" destId="{61B9A8FF-C20D-4277-AF3C-8F38A8AFF8CB}" srcOrd="5" destOrd="0" parTransId="{E941F968-AD5A-459C-AECC-52F46821C9D0}" sibTransId="{BB775090-EA35-4991-BE08-3053B3779C59}"/>
    <dgm:cxn modelId="{0739A149-169E-4DB9-A003-E5785CDEF4D8}" srcId="{A5089351-F57D-4DDE-91B5-0A28BD08FF80}" destId="{A6F40217-BEF6-46E8-A3F6-00CFBEAFEB17}" srcOrd="13" destOrd="0" parTransId="{DEB939E4-7CE8-428A-B50C-5AB8CB74BB6F}" sibTransId="{8C0A088B-BC07-4B1F-A663-518F784F0D0D}"/>
    <dgm:cxn modelId="{1081E4D7-BEB2-48E8-9093-AF5E966727D2}" srcId="{A5089351-F57D-4DDE-91B5-0A28BD08FF80}" destId="{DB1306BF-2ADA-406F-8159-BE12A6DE693C}" srcOrd="12" destOrd="0" parTransId="{D03139E5-E806-4BE1-9004-578648DEAB1F}" sibTransId="{93C8454D-08BB-48DC-9C6C-B593A4747718}"/>
    <dgm:cxn modelId="{608517FE-D9AC-49BF-BDEF-7E501DED3AA4}" type="presOf" srcId="{5FF36F9A-F4C7-4986-B4D7-D100C54FACAF}" destId="{B394F8C4-8601-47D1-8776-D23CF03731BD}" srcOrd="0" destOrd="0" presId="urn:microsoft.com/office/officeart/2008/layout/LinedList"/>
    <dgm:cxn modelId="{0934980C-17B3-4116-87AB-46E74972646E}" type="presOf" srcId="{DB1306BF-2ADA-406F-8159-BE12A6DE693C}" destId="{D6CC91E6-487C-4CA0-862B-B7DB713A416D}" srcOrd="0" destOrd="0" presId="urn:microsoft.com/office/officeart/2008/layout/LinedList"/>
    <dgm:cxn modelId="{B2D5E40C-D855-4999-9210-5CEBE10494D1}" srcId="{A5089351-F57D-4DDE-91B5-0A28BD08FF80}" destId="{144BEED0-3240-427F-A1A0-53FA07A6D9D3}" srcOrd="15" destOrd="0" parTransId="{B6533434-25C7-4EE2-B038-ECDEFB2E4B24}" sibTransId="{A0EE7866-78F7-4EC3-8471-8A4A923D4977}"/>
    <dgm:cxn modelId="{B2A2365A-0B23-416E-BF30-3EBFA60B396A}" type="presParOf" srcId="{1F632C96-5A1B-4305-974F-B19ABBC4EBD9}" destId="{C0B166B1-2353-4C09-B1E8-6B05EA33743C}" srcOrd="0" destOrd="0" presId="urn:microsoft.com/office/officeart/2008/layout/LinedList"/>
    <dgm:cxn modelId="{C2A36D1E-6751-4D6B-8E57-1ECB17555EA5}" type="presParOf" srcId="{1F632C96-5A1B-4305-974F-B19ABBC4EBD9}" destId="{7334B2C9-807C-462F-90E7-8F1C4EF453FE}" srcOrd="1" destOrd="0" presId="urn:microsoft.com/office/officeart/2008/layout/LinedList"/>
    <dgm:cxn modelId="{E80B6F23-28A2-47B8-90CD-1656FA4E1DE9}" type="presParOf" srcId="{7334B2C9-807C-462F-90E7-8F1C4EF453FE}" destId="{85FBF23E-5BF7-4B57-9BD4-44DA1F13BC59}" srcOrd="0" destOrd="0" presId="urn:microsoft.com/office/officeart/2008/layout/LinedList"/>
    <dgm:cxn modelId="{84498715-DA0F-4E78-882B-7F6BFCF5D59D}" type="presParOf" srcId="{7334B2C9-807C-462F-90E7-8F1C4EF453FE}" destId="{AC846D36-6A5D-4EE0-AD4F-93706EE5A073}" srcOrd="1" destOrd="0" presId="urn:microsoft.com/office/officeart/2008/layout/LinedList"/>
    <dgm:cxn modelId="{C117468C-BF13-4306-996C-61CF4C79F3AA}" type="presParOf" srcId="{1F632C96-5A1B-4305-974F-B19ABBC4EBD9}" destId="{3EC463AD-0D80-4120-96DA-07AB0E6684EB}" srcOrd="2" destOrd="0" presId="urn:microsoft.com/office/officeart/2008/layout/LinedList"/>
    <dgm:cxn modelId="{195D4CA0-3829-4FB1-BBBE-DBBB8BA590F0}" type="presParOf" srcId="{1F632C96-5A1B-4305-974F-B19ABBC4EBD9}" destId="{6C93777A-0371-4F21-8B08-ACD688C9DFFD}" srcOrd="3" destOrd="0" presId="urn:microsoft.com/office/officeart/2008/layout/LinedList"/>
    <dgm:cxn modelId="{20BFE43C-8259-47B6-9638-DD3100DBB94F}" type="presParOf" srcId="{6C93777A-0371-4F21-8B08-ACD688C9DFFD}" destId="{D99BDD57-DF0E-4A6E-AE25-8632E4FF4044}" srcOrd="0" destOrd="0" presId="urn:microsoft.com/office/officeart/2008/layout/LinedList"/>
    <dgm:cxn modelId="{483260FB-9BA6-49B0-894A-712B1AB6E076}" type="presParOf" srcId="{6C93777A-0371-4F21-8B08-ACD688C9DFFD}" destId="{6ECC69B2-57BD-4C75-8067-3A2BEE7FA124}" srcOrd="1" destOrd="0" presId="urn:microsoft.com/office/officeart/2008/layout/LinedList"/>
    <dgm:cxn modelId="{8F9326BF-35E1-4C96-BBBE-F631ACBECB02}" type="presParOf" srcId="{1F632C96-5A1B-4305-974F-B19ABBC4EBD9}" destId="{80DBCAA9-662C-4A00-8020-74BAAF145CAB}" srcOrd="4" destOrd="0" presId="urn:microsoft.com/office/officeart/2008/layout/LinedList"/>
    <dgm:cxn modelId="{1E57B75C-A1F5-49C9-B208-647A21957FE0}" type="presParOf" srcId="{1F632C96-5A1B-4305-974F-B19ABBC4EBD9}" destId="{740B3CE3-403D-455D-A22D-606147B31BBD}" srcOrd="5" destOrd="0" presId="urn:microsoft.com/office/officeart/2008/layout/LinedList"/>
    <dgm:cxn modelId="{EAEE0405-F9F2-4CB9-ACC2-EFED8D4EAE61}" type="presParOf" srcId="{740B3CE3-403D-455D-A22D-606147B31BBD}" destId="{8A730E41-5D0C-4FA0-B55C-F529850105E7}" srcOrd="0" destOrd="0" presId="urn:microsoft.com/office/officeart/2008/layout/LinedList"/>
    <dgm:cxn modelId="{98A36559-8F2B-4AAD-8D3D-97553DF2D230}" type="presParOf" srcId="{740B3CE3-403D-455D-A22D-606147B31BBD}" destId="{45813B63-8613-4F77-BD1F-391635081702}" srcOrd="1" destOrd="0" presId="urn:microsoft.com/office/officeart/2008/layout/LinedList"/>
    <dgm:cxn modelId="{481BAC89-DC78-4321-B53C-AD9905894527}" type="presParOf" srcId="{1F632C96-5A1B-4305-974F-B19ABBC4EBD9}" destId="{D69160DE-1D62-4A15-AAA2-822F3A929445}" srcOrd="6" destOrd="0" presId="urn:microsoft.com/office/officeart/2008/layout/LinedList"/>
    <dgm:cxn modelId="{B77C0D4D-4A59-4E7E-9301-EAE0E8C7E8BC}" type="presParOf" srcId="{1F632C96-5A1B-4305-974F-B19ABBC4EBD9}" destId="{A4EEE790-0541-4F50-ABFE-0D2AC681FC65}" srcOrd="7" destOrd="0" presId="urn:microsoft.com/office/officeart/2008/layout/LinedList"/>
    <dgm:cxn modelId="{E6F968E7-4E9D-40C6-963F-F893328D142B}" type="presParOf" srcId="{A4EEE790-0541-4F50-ABFE-0D2AC681FC65}" destId="{91F89CC0-9F64-4251-81FC-C1C856606294}" srcOrd="0" destOrd="0" presId="urn:microsoft.com/office/officeart/2008/layout/LinedList"/>
    <dgm:cxn modelId="{17DE2C91-D5F1-4752-AC20-6AA4021BA83D}" type="presParOf" srcId="{A4EEE790-0541-4F50-ABFE-0D2AC681FC65}" destId="{C0EA43D5-5D8E-4878-9FDC-6FEFD5D3AF1B}" srcOrd="1" destOrd="0" presId="urn:microsoft.com/office/officeart/2008/layout/LinedList"/>
    <dgm:cxn modelId="{AA671F1A-94A9-4671-8139-B0E0B9AE27D8}" type="presParOf" srcId="{1F632C96-5A1B-4305-974F-B19ABBC4EBD9}" destId="{71ACA02D-991A-4291-92F5-D15B35752105}" srcOrd="8" destOrd="0" presId="urn:microsoft.com/office/officeart/2008/layout/LinedList"/>
    <dgm:cxn modelId="{8A51649B-413D-4561-B972-233502EF9828}" type="presParOf" srcId="{1F632C96-5A1B-4305-974F-B19ABBC4EBD9}" destId="{F07E1144-F1A4-4AFE-B8D0-4CDADEC478B9}" srcOrd="9" destOrd="0" presId="urn:microsoft.com/office/officeart/2008/layout/LinedList"/>
    <dgm:cxn modelId="{104CAFBA-C95E-4469-AA95-A1B3B34EB03F}" type="presParOf" srcId="{F07E1144-F1A4-4AFE-B8D0-4CDADEC478B9}" destId="{81B37BDA-7638-4DDE-AA95-ABC560B6B693}" srcOrd="0" destOrd="0" presId="urn:microsoft.com/office/officeart/2008/layout/LinedList"/>
    <dgm:cxn modelId="{491CFCB4-DEF9-4149-BD18-75CE1E75A256}" type="presParOf" srcId="{F07E1144-F1A4-4AFE-B8D0-4CDADEC478B9}" destId="{B2CF2808-59C1-4B67-ABE1-83D4850B01EA}" srcOrd="1" destOrd="0" presId="urn:microsoft.com/office/officeart/2008/layout/LinedList"/>
    <dgm:cxn modelId="{67F12285-B6DF-46BF-BB51-1DE38698661A}" type="presParOf" srcId="{1F632C96-5A1B-4305-974F-B19ABBC4EBD9}" destId="{71484B69-E549-4380-A130-949EC3EE741A}" srcOrd="10" destOrd="0" presId="urn:microsoft.com/office/officeart/2008/layout/LinedList"/>
    <dgm:cxn modelId="{D4B6D6BD-27E7-4F9C-9C1F-8D97DCD31857}" type="presParOf" srcId="{1F632C96-5A1B-4305-974F-B19ABBC4EBD9}" destId="{0162517E-FC88-426F-81D9-D306A3F4655C}" srcOrd="11" destOrd="0" presId="urn:microsoft.com/office/officeart/2008/layout/LinedList"/>
    <dgm:cxn modelId="{554AAACF-CD76-47CC-948F-704F9789B129}" type="presParOf" srcId="{0162517E-FC88-426F-81D9-D306A3F4655C}" destId="{A271D722-FAA5-45DA-A639-6BBE6DC5EF4A}" srcOrd="0" destOrd="0" presId="urn:microsoft.com/office/officeart/2008/layout/LinedList"/>
    <dgm:cxn modelId="{4751696D-693B-49B9-8FCD-2F5E5D0E18A7}" type="presParOf" srcId="{0162517E-FC88-426F-81D9-D306A3F4655C}" destId="{D5647902-BBD6-44B7-B912-9FC63EEB2608}" srcOrd="1" destOrd="0" presId="urn:microsoft.com/office/officeart/2008/layout/LinedList"/>
    <dgm:cxn modelId="{64F3A225-2C4E-4FBD-8BFC-40AB0886517B}" type="presParOf" srcId="{1F632C96-5A1B-4305-974F-B19ABBC4EBD9}" destId="{51DB3C8D-82F4-4C0E-9191-9C4031670A1F}" srcOrd="12" destOrd="0" presId="urn:microsoft.com/office/officeart/2008/layout/LinedList"/>
    <dgm:cxn modelId="{3350A10A-30C7-4EEB-AB52-5A610A9644CA}" type="presParOf" srcId="{1F632C96-5A1B-4305-974F-B19ABBC4EBD9}" destId="{767238F5-5721-4BF2-8528-580465EE702D}" srcOrd="13" destOrd="0" presId="urn:microsoft.com/office/officeart/2008/layout/LinedList"/>
    <dgm:cxn modelId="{C7673561-3F90-4859-9BA8-2F7173DEE7A3}" type="presParOf" srcId="{767238F5-5721-4BF2-8528-580465EE702D}" destId="{DEA48E48-8FC0-46A8-8BAD-D1BE1A45E505}" srcOrd="0" destOrd="0" presId="urn:microsoft.com/office/officeart/2008/layout/LinedList"/>
    <dgm:cxn modelId="{29AE6F85-1B68-45D1-BA74-2B418F8B81DD}" type="presParOf" srcId="{767238F5-5721-4BF2-8528-580465EE702D}" destId="{8CCAE279-7BA6-46DC-A858-AE6C301F1B28}" srcOrd="1" destOrd="0" presId="urn:microsoft.com/office/officeart/2008/layout/LinedList"/>
    <dgm:cxn modelId="{6C569CB7-E5B4-469C-A124-7CB1C6B1DBEE}" type="presParOf" srcId="{1F632C96-5A1B-4305-974F-B19ABBC4EBD9}" destId="{A047D810-5341-4D1B-8932-43B2873F2874}" srcOrd="14" destOrd="0" presId="urn:microsoft.com/office/officeart/2008/layout/LinedList"/>
    <dgm:cxn modelId="{9490B09A-5BF3-4C4E-974F-BE8FA8C184DC}" type="presParOf" srcId="{1F632C96-5A1B-4305-974F-B19ABBC4EBD9}" destId="{2D7A4208-D3B0-4813-BB10-4AAB545758B0}" srcOrd="15" destOrd="0" presId="urn:microsoft.com/office/officeart/2008/layout/LinedList"/>
    <dgm:cxn modelId="{F2AAF4BC-19F7-4C66-828E-E4639520B219}" type="presParOf" srcId="{2D7A4208-D3B0-4813-BB10-4AAB545758B0}" destId="{DE164C26-6E01-4746-9674-B45565BB488F}" srcOrd="0" destOrd="0" presId="urn:microsoft.com/office/officeart/2008/layout/LinedList"/>
    <dgm:cxn modelId="{C860FCCC-5119-4220-9438-AAFE70CC5FA6}" type="presParOf" srcId="{2D7A4208-D3B0-4813-BB10-4AAB545758B0}" destId="{82CE25A9-1CB3-4909-87BB-18A54CDFEE4B}" srcOrd="1" destOrd="0" presId="urn:microsoft.com/office/officeart/2008/layout/LinedList"/>
    <dgm:cxn modelId="{32C49DCC-68C3-446A-B984-44B432C24DB7}" type="presParOf" srcId="{1F632C96-5A1B-4305-974F-B19ABBC4EBD9}" destId="{F2410F94-1B7E-4C41-A7BE-2A2827B323F8}" srcOrd="16" destOrd="0" presId="urn:microsoft.com/office/officeart/2008/layout/LinedList"/>
    <dgm:cxn modelId="{DD73BCA5-FFCD-4A47-8792-E01C0A8C83F1}" type="presParOf" srcId="{1F632C96-5A1B-4305-974F-B19ABBC4EBD9}" destId="{BF30CF94-77B7-4C79-8103-61C8A62B9E4E}" srcOrd="17" destOrd="0" presId="urn:microsoft.com/office/officeart/2008/layout/LinedList"/>
    <dgm:cxn modelId="{14AFCF7F-22B3-4712-9FB9-D7471518C920}" type="presParOf" srcId="{BF30CF94-77B7-4C79-8103-61C8A62B9E4E}" destId="{B394F8C4-8601-47D1-8776-D23CF03731BD}" srcOrd="0" destOrd="0" presId="urn:microsoft.com/office/officeart/2008/layout/LinedList"/>
    <dgm:cxn modelId="{E0C37E50-A461-4ABD-B03B-9FB1ACB60234}" type="presParOf" srcId="{BF30CF94-77B7-4C79-8103-61C8A62B9E4E}" destId="{EB5B08FD-FCDC-46C7-9D2E-88CE14834150}" srcOrd="1" destOrd="0" presId="urn:microsoft.com/office/officeart/2008/layout/LinedList"/>
    <dgm:cxn modelId="{0056B0A4-36CF-46E4-878C-579CBE65B816}" type="presParOf" srcId="{1F632C96-5A1B-4305-974F-B19ABBC4EBD9}" destId="{B2D4543E-BFD8-46F2-9795-FA0894F8B844}" srcOrd="18" destOrd="0" presId="urn:microsoft.com/office/officeart/2008/layout/LinedList"/>
    <dgm:cxn modelId="{6DC0EFF6-2DD4-45A0-9488-8BF9398C0C97}" type="presParOf" srcId="{1F632C96-5A1B-4305-974F-B19ABBC4EBD9}" destId="{D2C358C8-1223-40CE-A3AA-AF18299B9105}" srcOrd="19" destOrd="0" presId="urn:microsoft.com/office/officeart/2008/layout/LinedList"/>
    <dgm:cxn modelId="{BEFF6801-B284-45EF-8AE3-D5B60659FF26}" type="presParOf" srcId="{D2C358C8-1223-40CE-A3AA-AF18299B9105}" destId="{BD55F59F-FF05-453B-83EF-97D9A9480C7F}" srcOrd="0" destOrd="0" presId="urn:microsoft.com/office/officeart/2008/layout/LinedList"/>
    <dgm:cxn modelId="{464F021D-B70C-4045-97FF-11C42DE0266D}" type="presParOf" srcId="{D2C358C8-1223-40CE-A3AA-AF18299B9105}" destId="{DC00E13A-0C99-4E4F-B728-49A15DE05374}" srcOrd="1" destOrd="0" presId="urn:microsoft.com/office/officeart/2008/layout/LinedList"/>
    <dgm:cxn modelId="{D0D10223-AA49-4A55-9303-A245C8BFD7C2}" type="presParOf" srcId="{1F632C96-5A1B-4305-974F-B19ABBC4EBD9}" destId="{4F66A2DB-A4E7-418E-A534-FE8A4E998F74}" srcOrd="20" destOrd="0" presId="urn:microsoft.com/office/officeart/2008/layout/LinedList"/>
    <dgm:cxn modelId="{8BE4695B-8320-4F34-BAC7-970DEA6D40FD}" type="presParOf" srcId="{1F632C96-5A1B-4305-974F-B19ABBC4EBD9}" destId="{8CE8C80A-F4D2-4152-B13C-688C27234504}" srcOrd="21" destOrd="0" presId="urn:microsoft.com/office/officeart/2008/layout/LinedList"/>
    <dgm:cxn modelId="{53AF7300-E659-4653-9E13-BBCC65B7BD8B}" type="presParOf" srcId="{8CE8C80A-F4D2-4152-B13C-688C27234504}" destId="{A860F667-2EDF-40FE-BB3C-D781BB392C6A}" srcOrd="0" destOrd="0" presId="urn:microsoft.com/office/officeart/2008/layout/LinedList"/>
    <dgm:cxn modelId="{5DF5D32B-16DA-4446-BF7A-AF03A1ADA22A}" type="presParOf" srcId="{8CE8C80A-F4D2-4152-B13C-688C27234504}" destId="{8D5CA29C-7168-4EE4-9052-941D84444E38}" srcOrd="1" destOrd="0" presId="urn:microsoft.com/office/officeart/2008/layout/LinedList"/>
    <dgm:cxn modelId="{01DB1D63-CD40-460D-A531-6994E0AFC5EA}" type="presParOf" srcId="{1F632C96-5A1B-4305-974F-B19ABBC4EBD9}" destId="{1FA14884-3E76-4B04-A7EE-D1AF15E8BADE}" srcOrd="22" destOrd="0" presId="urn:microsoft.com/office/officeart/2008/layout/LinedList"/>
    <dgm:cxn modelId="{30469A0E-0D49-44A1-BFF9-518368E8CB17}" type="presParOf" srcId="{1F632C96-5A1B-4305-974F-B19ABBC4EBD9}" destId="{1962F934-8A8C-4ECF-A6A7-CF439128CB8D}" srcOrd="23" destOrd="0" presId="urn:microsoft.com/office/officeart/2008/layout/LinedList"/>
    <dgm:cxn modelId="{7E663810-DC44-48DE-9123-93F23B3D8552}" type="presParOf" srcId="{1962F934-8A8C-4ECF-A6A7-CF439128CB8D}" destId="{63645DA5-1D1E-4262-951B-03AE89041FA5}" srcOrd="0" destOrd="0" presId="urn:microsoft.com/office/officeart/2008/layout/LinedList"/>
    <dgm:cxn modelId="{0C201A34-CEF7-4832-B38A-921244489FAA}" type="presParOf" srcId="{1962F934-8A8C-4ECF-A6A7-CF439128CB8D}" destId="{400571CA-EE8E-4321-A546-50D367CF7D98}" srcOrd="1" destOrd="0" presId="urn:microsoft.com/office/officeart/2008/layout/LinedList"/>
    <dgm:cxn modelId="{89729EA1-BD2D-49C6-99BC-3A80EBBECCE9}" type="presParOf" srcId="{1F632C96-5A1B-4305-974F-B19ABBC4EBD9}" destId="{814B1014-061B-4A5A-8B71-5E4A579539F2}" srcOrd="24" destOrd="0" presId="urn:microsoft.com/office/officeart/2008/layout/LinedList"/>
    <dgm:cxn modelId="{64901945-4134-4FB4-ACB1-BF7C50D60CA0}" type="presParOf" srcId="{1F632C96-5A1B-4305-974F-B19ABBC4EBD9}" destId="{4AE5BD1E-35A7-42E4-9BB1-CE15119AA8AD}" srcOrd="25" destOrd="0" presId="urn:microsoft.com/office/officeart/2008/layout/LinedList"/>
    <dgm:cxn modelId="{3E05B98B-47EF-4A95-9961-B3DCBE93EA61}" type="presParOf" srcId="{4AE5BD1E-35A7-42E4-9BB1-CE15119AA8AD}" destId="{D6CC91E6-487C-4CA0-862B-B7DB713A416D}" srcOrd="0" destOrd="0" presId="urn:microsoft.com/office/officeart/2008/layout/LinedList"/>
    <dgm:cxn modelId="{2B308AA1-97A7-4DEC-AEBD-C310D708EE96}" type="presParOf" srcId="{4AE5BD1E-35A7-42E4-9BB1-CE15119AA8AD}" destId="{139FEE0C-C8A4-45DE-9A8B-707F163C62EF}" srcOrd="1" destOrd="0" presId="urn:microsoft.com/office/officeart/2008/layout/LinedList"/>
    <dgm:cxn modelId="{CD4CD491-4636-4B54-AAF3-F630E1B3978A}" type="presParOf" srcId="{1F632C96-5A1B-4305-974F-B19ABBC4EBD9}" destId="{DE66CD55-270F-4DE2-82B9-7C744400FBE5}" srcOrd="26" destOrd="0" presId="urn:microsoft.com/office/officeart/2008/layout/LinedList"/>
    <dgm:cxn modelId="{118E31CE-89AC-4579-853C-26438F43BB61}" type="presParOf" srcId="{1F632C96-5A1B-4305-974F-B19ABBC4EBD9}" destId="{F18564A4-F8FB-4A4D-9D15-6CFBF86AF0F9}" srcOrd="27" destOrd="0" presId="urn:microsoft.com/office/officeart/2008/layout/LinedList"/>
    <dgm:cxn modelId="{85E64361-F9B0-4047-99DC-33237EA3493E}" type="presParOf" srcId="{F18564A4-F8FB-4A4D-9D15-6CFBF86AF0F9}" destId="{47275EE3-D88A-4446-A062-F77099F14694}" srcOrd="0" destOrd="0" presId="urn:microsoft.com/office/officeart/2008/layout/LinedList"/>
    <dgm:cxn modelId="{2C37A837-6EE3-418E-8EFA-A011964C563D}" type="presParOf" srcId="{F18564A4-F8FB-4A4D-9D15-6CFBF86AF0F9}" destId="{93495C48-43C0-45F0-8804-0A286272D7CE}" srcOrd="1" destOrd="0" presId="urn:microsoft.com/office/officeart/2008/layout/LinedList"/>
    <dgm:cxn modelId="{24827EC2-3318-440B-97CD-704F3ECB2732}" type="presParOf" srcId="{1F632C96-5A1B-4305-974F-B19ABBC4EBD9}" destId="{772FA2FC-77A9-42C8-B560-04376F95D88C}" srcOrd="28" destOrd="0" presId="urn:microsoft.com/office/officeart/2008/layout/LinedList"/>
    <dgm:cxn modelId="{200FB098-08C1-48C3-8967-215139664285}" type="presParOf" srcId="{1F632C96-5A1B-4305-974F-B19ABBC4EBD9}" destId="{750E216C-E9F1-4FE2-83C5-642B06457A3B}" srcOrd="29" destOrd="0" presId="urn:microsoft.com/office/officeart/2008/layout/LinedList"/>
    <dgm:cxn modelId="{E0F42495-4053-4273-A775-1F1827913787}" type="presParOf" srcId="{750E216C-E9F1-4FE2-83C5-642B06457A3B}" destId="{40F3EF5C-C792-4DA2-82E3-8CF9E9F4EEEF}" srcOrd="0" destOrd="0" presId="urn:microsoft.com/office/officeart/2008/layout/LinedList"/>
    <dgm:cxn modelId="{4FCF79A5-F880-4631-A765-23C446775C60}" type="presParOf" srcId="{750E216C-E9F1-4FE2-83C5-642B06457A3B}" destId="{1614E26C-8C42-4A35-99DA-55132BFFC269}" srcOrd="1" destOrd="0" presId="urn:microsoft.com/office/officeart/2008/layout/LinedList"/>
    <dgm:cxn modelId="{C0844025-2A03-429E-A623-6A8481DEF133}" type="presParOf" srcId="{1F632C96-5A1B-4305-974F-B19ABBC4EBD9}" destId="{4B41C245-B751-4E28-9109-F54EA290E85E}" srcOrd="30" destOrd="0" presId="urn:microsoft.com/office/officeart/2008/layout/LinedList"/>
    <dgm:cxn modelId="{EEC423A5-0705-4562-BD07-59F14EBDD273}" type="presParOf" srcId="{1F632C96-5A1B-4305-974F-B19ABBC4EBD9}" destId="{5B6A27F9-0EF6-4ECB-A848-E311EB9A62F4}" srcOrd="31" destOrd="0" presId="urn:microsoft.com/office/officeart/2008/layout/LinedList"/>
    <dgm:cxn modelId="{02166C32-A37F-4BFB-9490-84662E5DF4B8}" type="presParOf" srcId="{5B6A27F9-0EF6-4ECB-A848-E311EB9A62F4}" destId="{70B0A67F-1A30-437E-8AD5-6907E74E6CEB}" srcOrd="0" destOrd="0" presId="urn:microsoft.com/office/officeart/2008/layout/LinedList"/>
    <dgm:cxn modelId="{5F3AD570-1A62-4DBB-9DC8-9F6F3EB8A7EC}" type="presParOf" srcId="{5B6A27F9-0EF6-4ECB-A848-E311EB9A62F4}" destId="{D9A3BF21-64FD-464B-9B23-2540F691C848}" srcOrd="1" destOrd="0" presId="urn:microsoft.com/office/officeart/2008/layout/LinedList"/>
    <dgm:cxn modelId="{9400F4D2-3774-4128-8CCF-0C4219307A1F}" type="presParOf" srcId="{1F632C96-5A1B-4305-974F-B19ABBC4EBD9}" destId="{CAD3E96B-FBA7-4FB5-856F-1BD737AEBF66}" srcOrd="32" destOrd="0" presId="urn:microsoft.com/office/officeart/2008/layout/LinedList"/>
    <dgm:cxn modelId="{288A9278-3D60-43EF-AD57-8F60B573263C}" type="presParOf" srcId="{1F632C96-5A1B-4305-974F-B19ABBC4EBD9}" destId="{5E17A3EC-B376-42A1-A97B-A7F7EA5901E9}" srcOrd="33" destOrd="0" presId="urn:microsoft.com/office/officeart/2008/layout/LinedList"/>
    <dgm:cxn modelId="{18EA1BE7-3758-48FC-91D6-CA8FC4CDFE3C}" type="presParOf" srcId="{5E17A3EC-B376-42A1-A97B-A7F7EA5901E9}" destId="{19F7AB9A-AF26-469C-A35B-CD802B5E05F4}" srcOrd="0" destOrd="0" presId="urn:microsoft.com/office/officeart/2008/layout/LinedList"/>
    <dgm:cxn modelId="{29BF3C0B-DB20-4309-9CC9-686F8E55C576}" type="presParOf" srcId="{5E17A3EC-B376-42A1-A97B-A7F7EA5901E9}" destId="{93FFE883-5692-4D79-8704-069CF38FD4BB}" srcOrd="1" destOrd="0" presId="urn:microsoft.com/office/officeart/2008/layout/LinedList"/>
    <dgm:cxn modelId="{1E09EE9E-A355-470C-B1A0-0320EE04547C}" type="presParOf" srcId="{1F632C96-5A1B-4305-974F-B19ABBC4EBD9}" destId="{731F0CCF-ECCF-4777-B671-AF9B8DA94BA7}" srcOrd="34" destOrd="0" presId="urn:microsoft.com/office/officeart/2008/layout/LinedList"/>
    <dgm:cxn modelId="{36774853-6BE6-4D51-9564-CF2014DF9C7B}" type="presParOf" srcId="{1F632C96-5A1B-4305-974F-B19ABBC4EBD9}" destId="{FBFF35E4-1D14-47DD-AEC1-7879B9EC214D}" srcOrd="35" destOrd="0" presId="urn:microsoft.com/office/officeart/2008/layout/LinedList"/>
    <dgm:cxn modelId="{646C1F03-3AC7-4776-BB3D-4AD56223E69C}" type="presParOf" srcId="{FBFF35E4-1D14-47DD-AEC1-7879B9EC214D}" destId="{5452C711-B216-47E2-B977-84243130E372}" srcOrd="0" destOrd="0" presId="urn:microsoft.com/office/officeart/2008/layout/LinedList"/>
    <dgm:cxn modelId="{F29B9404-3A65-435E-B77D-1309EE94393B}" type="presParOf" srcId="{FBFF35E4-1D14-47DD-AEC1-7879B9EC214D}" destId="{C13C9672-A4C8-4EB9-8550-5CA49C1BAB7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B9071E7-60C6-4258-B714-1D7B83DC22EA}"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IN"/>
        </a:p>
      </dgm:t>
    </dgm:pt>
    <dgm:pt modelId="{706FFEBF-0419-42B2-B326-BED04412B994}">
      <dgm:prSet custT="1"/>
      <dgm:spPr>
        <a:solidFill>
          <a:schemeClr val="tx2">
            <a:lumMod val="60000"/>
            <a:lumOff val="40000"/>
          </a:schemeClr>
        </a:solidFill>
        <a:ln>
          <a:solidFill>
            <a:srgbClr val="FF0000"/>
          </a:solidFill>
        </a:ln>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1.Health and Wellness Programs:</a:t>
          </a:r>
          <a:r>
            <a:rPr lang="en-IN" sz="2800" dirty="0" smtClean="0">
              <a:solidFill>
                <a:schemeClr val="accent6">
                  <a:lumMod val="75000"/>
                </a:schemeClr>
              </a:solidFill>
              <a:latin typeface="Arial" panose="020B0604020202020204" pitchFamily="34" charset="0"/>
              <a:cs typeface="Arial" panose="020B0604020202020204" pitchFamily="34" charset="0"/>
            </a:rPr>
            <a:t> </a:t>
          </a:r>
        </a:p>
        <a:p>
          <a:pPr rtl="0"/>
          <a:r>
            <a:rPr lang="en-IN" sz="2800" dirty="0" smtClean="0">
              <a:solidFill>
                <a:schemeClr val="tx1">
                  <a:lumMod val="85000"/>
                  <a:lumOff val="15000"/>
                </a:schemeClr>
              </a:solidFill>
              <a:latin typeface="Arial" panose="020B0604020202020204" pitchFamily="34" charset="0"/>
              <a:cs typeface="Arial" panose="020B0604020202020204" pitchFamily="34" charset="0"/>
            </a:rPr>
            <a:t>Implement comprehensive programs focusing on weight management, physical activity, and healthy lifestyles. Incentivize participation and improvement in health metrics.</a:t>
          </a:r>
          <a:endParaRPr lang="en-IN" sz="2800" dirty="0">
            <a:solidFill>
              <a:schemeClr val="tx1">
                <a:lumMod val="85000"/>
                <a:lumOff val="15000"/>
              </a:schemeClr>
            </a:solidFill>
          </a:endParaRPr>
        </a:p>
      </dgm:t>
    </dgm:pt>
    <dgm:pt modelId="{97A96815-8C40-473C-A1D1-3BFB6B5FF1D9}" type="parTrans" cxnId="{597CB9A4-1EC1-4CE2-A214-9AF35BB79832}">
      <dgm:prSet/>
      <dgm:spPr/>
      <dgm:t>
        <a:bodyPr/>
        <a:lstStyle/>
        <a:p>
          <a:endParaRPr lang="en-IN"/>
        </a:p>
      </dgm:t>
    </dgm:pt>
    <dgm:pt modelId="{903E7F80-CAED-444A-AADB-8E8707F7D149}" type="sibTrans" cxnId="{597CB9A4-1EC1-4CE2-A214-9AF35BB79832}">
      <dgm:prSet/>
      <dgm:spPr/>
      <dgm:t>
        <a:bodyPr/>
        <a:lstStyle/>
        <a:p>
          <a:endParaRPr lang="en-IN"/>
        </a:p>
      </dgm:t>
    </dgm:pt>
    <dgm:pt modelId="{DA12F975-D366-467D-92B3-7644C4869744}">
      <dgm:prSet custT="1"/>
      <dgm:spPr>
        <a:solidFill>
          <a:schemeClr val="tx2">
            <a:lumMod val="20000"/>
            <a:lumOff val="80000"/>
          </a:schemeClr>
        </a:solidFill>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2.Disease Management Services:</a:t>
          </a:r>
          <a:r>
            <a:rPr lang="en-IN" sz="2800" dirty="0" smtClean="0">
              <a:solidFill>
                <a:schemeClr val="tx1">
                  <a:lumMod val="95000"/>
                  <a:lumOff val="5000"/>
                </a:schemeClr>
              </a:solidFill>
              <a:latin typeface="Arial" panose="020B0604020202020204" pitchFamily="34" charset="0"/>
              <a:cs typeface="Arial" panose="020B0604020202020204" pitchFamily="34" charset="0"/>
            </a:rPr>
            <a:t> </a:t>
          </a:r>
        </a:p>
        <a:p>
          <a:pPr rtl="0"/>
          <a:r>
            <a:rPr lang="en-IN" sz="2800" dirty="0" smtClean="0">
              <a:solidFill>
                <a:schemeClr val="tx1">
                  <a:lumMod val="95000"/>
                  <a:lumOff val="5000"/>
                </a:schemeClr>
              </a:solidFill>
              <a:latin typeface="Arial" panose="020B0604020202020204" pitchFamily="34" charset="0"/>
              <a:cs typeface="Arial" panose="020B0604020202020204" pitchFamily="34" charset="0"/>
            </a:rPr>
            <a:t>Develop services for diabetes, cardiovascular diseases, and obesity. Offer personalized care plans, remote monitoring, and educational resources.</a:t>
          </a:r>
          <a:endParaRPr lang="en-IN" sz="2800" dirty="0">
            <a:solidFill>
              <a:schemeClr val="tx1">
                <a:lumMod val="95000"/>
                <a:lumOff val="5000"/>
              </a:schemeClr>
            </a:solidFill>
          </a:endParaRPr>
        </a:p>
      </dgm:t>
    </dgm:pt>
    <dgm:pt modelId="{6FAB4CA9-AE1C-4EC0-A090-BDBA09B78397}" type="parTrans" cxnId="{96DF607B-2EA9-46EF-AF59-B932EF0B6F26}">
      <dgm:prSet/>
      <dgm:spPr/>
      <dgm:t>
        <a:bodyPr/>
        <a:lstStyle/>
        <a:p>
          <a:endParaRPr lang="en-IN"/>
        </a:p>
      </dgm:t>
    </dgm:pt>
    <dgm:pt modelId="{08848BF5-BF92-4C55-A133-2E97BD63F4C9}" type="sibTrans" cxnId="{96DF607B-2EA9-46EF-AF59-B932EF0B6F26}">
      <dgm:prSet/>
      <dgm:spPr/>
      <dgm:t>
        <a:bodyPr/>
        <a:lstStyle/>
        <a:p>
          <a:endParaRPr lang="en-IN"/>
        </a:p>
      </dgm:t>
    </dgm:pt>
    <dgm:pt modelId="{7F1E56D7-B3FC-4E34-A2D8-CDF8E7A06E38}">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3.Preventive Care Campaigns:</a:t>
          </a:r>
          <a:r>
            <a:rPr lang="en-IN" sz="2800" dirty="0" smtClean="0">
              <a:solidFill>
                <a:schemeClr val="accent6">
                  <a:lumMod val="75000"/>
                </a:schemeClr>
              </a:solidFill>
              <a:latin typeface="Arial" panose="020B0604020202020204" pitchFamily="34" charset="0"/>
              <a:cs typeface="Arial" panose="020B0604020202020204" pitchFamily="34" charset="0"/>
            </a:rPr>
            <a:t> </a:t>
          </a:r>
          <a:r>
            <a:rPr lang="en-IN" sz="2800" dirty="0" smtClean="0">
              <a:solidFill>
                <a:schemeClr val="tx1">
                  <a:lumMod val="95000"/>
                  <a:lumOff val="5000"/>
                </a:schemeClr>
              </a:solidFill>
              <a:latin typeface="Arial" panose="020B0604020202020204" pitchFamily="34" charset="0"/>
              <a:cs typeface="Arial" panose="020B0604020202020204" pitchFamily="34" charset="0"/>
            </a:rPr>
            <a:t>Launch campaigns to promote regular health check-ups and screenings. Provide discounts for maintaining a consistent schedule.</a:t>
          </a:r>
          <a:endParaRPr lang="en-IN" sz="2800" dirty="0">
            <a:solidFill>
              <a:schemeClr val="tx1">
                <a:lumMod val="95000"/>
                <a:lumOff val="5000"/>
              </a:schemeClr>
            </a:solidFill>
          </a:endParaRPr>
        </a:p>
      </dgm:t>
    </dgm:pt>
    <dgm:pt modelId="{1C6E9177-F181-4457-AE04-2DDE675857D0}" type="parTrans" cxnId="{40C9E0C7-62BB-46E6-9DF7-428FB3E8BBAE}">
      <dgm:prSet/>
      <dgm:spPr/>
      <dgm:t>
        <a:bodyPr/>
        <a:lstStyle/>
        <a:p>
          <a:endParaRPr lang="en-IN"/>
        </a:p>
      </dgm:t>
    </dgm:pt>
    <dgm:pt modelId="{345F9438-E57F-44C3-90E2-0C7BFCFCD358}" type="sibTrans" cxnId="{40C9E0C7-62BB-46E6-9DF7-428FB3E8BBAE}">
      <dgm:prSet/>
      <dgm:spPr/>
      <dgm:t>
        <a:bodyPr/>
        <a:lstStyle/>
        <a:p>
          <a:endParaRPr lang="en-IN"/>
        </a:p>
      </dgm:t>
    </dgm:pt>
    <dgm:pt modelId="{32B13EBD-061E-4908-8D2D-45375D12E878}">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4.Customer Loyalty Programs:</a:t>
          </a:r>
          <a:r>
            <a:rPr lang="en-IN" sz="2800" dirty="0" smtClean="0">
              <a:solidFill>
                <a:schemeClr val="accent6">
                  <a:lumMod val="75000"/>
                </a:schemeClr>
              </a:solidFill>
              <a:latin typeface="Arial" panose="020B0604020202020204" pitchFamily="34" charset="0"/>
              <a:cs typeface="Arial" panose="020B0604020202020204" pitchFamily="34" charset="0"/>
            </a:rPr>
            <a:t> </a:t>
          </a:r>
          <a:r>
            <a:rPr lang="en-IN" sz="2800" dirty="0" smtClean="0">
              <a:solidFill>
                <a:schemeClr val="tx1">
                  <a:lumMod val="95000"/>
                  <a:lumOff val="5000"/>
                </a:schemeClr>
              </a:solidFill>
              <a:latin typeface="Arial" panose="020B0604020202020204" pitchFamily="34" charset="0"/>
              <a:cs typeface="Arial" panose="020B0604020202020204" pitchFamily="34" charset="0"/>
            </a:rPr>
            <a:t>Enhance loyalty programs with exclusive benefits, personalized services, and premium discounts. Reward loyalty and healthy lifestyles.</a:t>
          </a:r>
          <a:endParaRPr lang="en-IN" sz="2800" dirty="0">
            <a:solidFill>
              <a:schemeClr val="tx1">
                <a:lumMod val="95000"/>
                <a:lumOff val="5000"/>
              </a:schemeClr>
            </a:solidFill>
          </a:endParaRPr>
        </a:p>
      </dgm:t>
    </dgm:pt>
    <dgm:pt modelId="{DB5B2DAE-83BD-413D-8DBF-1B38144EF330}" type="parTrans" cxnId="{17D5351B-4A4E-48CB-ADB7-2584B8BF8063}">
      <dgm:prSet/>
      <dgm:spPr/>
      <dgm:t>
        <a:bodyPr/>
        <a:lstStyle/>
        <a:p>
          <a:endParaRPr lang="en-IN"/>
        </a:p>
      </dgm:t>
    </dgm:pt>
    <dgm:pt modelId="{F82C3F52-1323-4B75-A714-CB5EA43C2112}" type="sibTrans" cxnId="{17D5351B-4A4E-48CB-ADB7-2584B8BF8063}">
      <dgm:prSet/>
      <dgm:spPr/>
      <dgm:t>
        <a:bodyPr/>
        <a:lstStyle/>
        <a:p>
          <a:endParaRPr lang="en-IN"/>
        </a:p>
      </dgm:t>
    </dgm:pt>
    <dgm:pt modelId="{C3369B6B-E76A-4B86-8816-AEA7474CC7CC}">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5.Competitive Pricing Strategies:</a:t>
          </a:r>
          <a:r>
            <a:rPr lang="en-IN" sz="2800" dirty="0" smtClean="0">
              <a:solidFill>
                <a:schemeClr val="accent6">
                  <a:lumMod val="75000"/>
                </a:schemeClr>
              </a:solidFill>
              <a:latin typeface="Arial" panose="020B0604020202020204" pitchFamily="34" charset="0"/>
              <a:cs typeface="Arial" panose="020B0604020202020204" pitchFamily="34" charset="0"/>
            </a:rPr>
            <a:t> </a:t>
          </a:r>
          <a:r>
            <a:rPr lang="en-IN" sz="2800" dirty="0" smtClean="0">
              <a:solidFill>
                <a:schemeClr val="tx1">
                  <a:lumMod val="95000"/>
                  <a:lumOff val="5000"/>
                </a:schemeClr>
              </a:solidFill>
              <a:latin typeface="Arial" panose="020B0604020202020204" pitchFamily="34" charset="0"/>
              <a:cs typeface="Arial" panose="020B0604020202020204" pitchFamily="34" charset="0"/>
            </a:rPr>
            <a:t>Analyse the impact of being uninsured elsewhere on pricing. Offer competitive rates and discounts to attract and retain low-risk customers</a:t>
          </a:r>
          <a:r>
            <a:rPr lang="en-IN" sz="2100" dirty="0" smtClean="0">
              <a:solidFill>
                <a:schemeClr val="bg1">
                  <a:lumMod val="95000"/>
                </a:schemeClr>
              </a:solidFill>
              <a:latin typeface="Arial" panose="020B0604020202020204" pitchFamily="34" charset="0"/>
              <a:cs typeface="Arial" panose="020B0604020202020204" pitchFamily="34" charset="0"/>
            </a:rPr>
            <a:t>.</a:t>
          </a:r>
          <a:endParaRPr lang="en-IN" sz="2100" dirty="0"/>
        </a:p>
      </dgm:t>
    </dgm:pt>
    <dgm:pt modelId="{2D62C819-3572-498F-9DDB-298F419BC296}" type="sibTrans" cxnId="{75BC57CB-CC31-4838-96E9-0A7A35ABD9B3}">
      <dgm:prSet/>
      <dgm:spPr/>
      <dgm:t>
        <a:bodyPr/>
        <a:lstStyle/>
        <a:p>
          <a:endParaRPr lang="en-IN"/>
        </a:p>
      </dgm:t>
    </dgm:pt>
    <dgm:pt modelId="{21337A34-1CE5-4707-B559-572E6FB33BB8}" type="parTrans" cxnId="{75BC57CB-CC31-4838-96E9-0A7A35ABD9B3}">
      <dgm:prSet/>
      <dgm:spPr/>
      <dgm:t>
        <a:bodyPr/>
        <a:lstStyle/>
        <a:p>
          <a:endParaRPr lang="en-IN"/>
        </a:p>
      </dgm:t>
    </dgm:pt>
    <dgm:pt modelId="{A7EDD1B6-7C6C-492B-9185-D0C3CA38646D}" type="pres">
      <dgm:prSet presAssocID="{1B9071E7-60C6-4258-B714-1D7B83DC22EA}" presName="compositeShape" presStyleCnt="0">
        <dgm:presLayoutVars>
          <dgm:chMax val="7"/>
          <dgm:dir/>
          <dgm:resizeHandles val="exact"/>
        </dgm:presLayoutVars>
      </dgm:prSet>
      <dgm:spPr/>
      <dgm:t>
        <a:bodyPr/>
        <a:lstStyle/>
        <a:p>
          <a:endParaRPr lang="en-IN"/>
        </a:p>
      </dgm:t>
    </dgm:pt>
    <dgm:pt modelId="{23F0F7C7-1EB6-4FC4-AD28-834BF55764E9}" type="pres">
      <dgm:prSet presAssocID="{706FFEBF-0419-42B2-B326-BED04412B994}" presName="circ1" presStyleLbl="vennNode1" presStyleIdx="0" presStyleCnt="5" custScaleX="87477" custScaleY="87466" custLinFactNeighborX="5303" custLinFactNeighborY="-1089"/>
      <dgm:spPr>
        <a:solidFill>
          <a:schemeClr val="accent2">
            <a:lumMod val="20000"/>
            <a:lumOff val="80000"/>
            <a:alpha val="50000"/>
          </a:schemeClr>
        </a:solidFill>
      </dgm:spPr>
    </dgm:pt>
    <dgm:pt modelId="{3257E3B6-4E3B-4C45-9689-1DC33E659783}" type="pres">
      <dgm:prSet presAssocID="{706FFEBF-0419-42B2-B326-BED04412B994}" presName="circ1Tx" presStyleLbl="revTx" presStyleIdx="0" presStyleCnt="0" custScaleX="239407" custScaleY="104629" custLinFactNeighborX="-7582" custLinFactNeighborY="10648">
        <dgm:presLayoutVars>
          <dgm:chMax val="0"/>
          <dgm:chPref val="0"/>
          <dgm:bulletEnabled val="1"/>
        </dgm:presLayoutVars>
      </dgm:prSet>
      <dgm:spPr/>
      <dgm:t>
        <a:bodyPr/>
        <a:lstStyle/>
        <a:p>
          <a:endParaRPr lang="en-IN"/>
        </a:p>
      </dgm:t>
    </dgm:pt>
    <dgm:pt modelId="{EC851A99-46BE-4A4E-BAB4-A5CDB378AB71}" type="pres">
      <dgm:prSet presAssocID="{DA12F975-D366-467D-92B3-7644C4869744}" presName="circ2" presStyleLbl="vennNode1" presStyleIdx="1" presStyleCnt="5" custScaleX="87477" custScaleY="87466" custLinFactNeighborX="5303" custLinFactNeighborY="-1089"/>
      <dgm:spPr>
        <a:solidFill>
          <a:schemeClr val="accent5">
            <a:lumMod val="75000"/>
            <a:alpha val="50000"/>
          </a:schemeClr>
        </a:solidFill>
      </dgm:spPr>
    </dgm:pt>
    <dgm:pt modelId="{51A85B7E-8FB6-45F9-B988-5D828D9691C5}" type="pres">
      <dgm:prSet presAssocID="{DA12F975-D366-467D-92B3-7644C4869744}" presName="circ2Tx" presStyleLbl="revTx" presStyleIdx="0" presStyleCnt="0" custScaleX="198170" custScaleY="105358" custLinFactNeighborX="54192" custLinFactNeighborY="-9731">
        <dgm:presLayoutVars>
          <dgm:chMax val="0"/>
          <dgm:chPref val="0"/>
          <dgm:bulletEnabled val="1"/>
        </dgm:presLayoutVars>
      </dgm:prSet>
      <dgm:spPr/>
      <dgm:t>
        <a:bodyPr/>
        <a:lstStyle/>
        <a:p>
          <a:endParaRPr lang="en-IN"/>
        </a:p>
      </dgm:t>
    </dgm:pt>
    <dgm:pt modelId="{E8B9778E-5819-41BA-85DD-42A8D3A8158A}" type="pres">
      <dgm:prSet presAssocID="{7F1E56D7-B3FC-4E34-A2D8-CDF8E7A06E38}" presName="circ3" presStyleLbl="vennNode1" presStyleIdx="2" presStyleCnt="5" custScaleX="87477" custScaleY="87466"/>
      <dgm:spPr/>
    </dgm:pt>
    <dgm:pt modelId="{04E20525-4AFF-4E51-9454-771C0A41328B}" type="pres">
      <dgm:prSet presAssocID="{7F1E56D7-B3FC-4E34-A2D8-CDF8E7A06E38}" presName="circ3Tx" presStyleLbl="revTx" presStyleIdx="0" presStyleCnt="0" custScaleX="167689" custScaleY="122028" custLinFactNeighborX="43165" custLinFactNeighborY="-25077">
        <dgm:presLayoutVars>
          <dgm:chMax val="0"/>
          <dgm:chPref val="0"/>
          <dgm:bulletEnabled val="1"/>
        </dgm:presLayoutVars>
      </dgm:prSet>
      <dgm:spPr/>
      <dgm:t>
        <a:bodyPr/>
        <a:lstStyle/>
        <a:p>
          <a:endParaRPr lang="en-IN"/>
        </a:p>
      </dgm:t>
    </dgm:pt>
    <dgm:pt modelId="{3D1610A2-1649-4386-A482-3309F757DF2B}" type="pres">
      <dgm:prSet presAssocID="{32B13EBD-061E-4908-8D2D-45375D12E878}" presName="circ4" presStyleLbl="vennNode1" presStyleIdx="3" presStyleCnt="5"/>
      <dgm:spPr/>
    </dgm:pt>
    <dgm:pt modelId="{66519EB7-5FD8-488D-86CB-4DA724A08771}" type="pres">
      <dgm:prSet presAssocID="{32B13EBD-061E-4908-8D2D-45375D12E878}" presName="circ4Tx" presStyleLbl="revTx" presStyleIdx="0" presStyleCnt="0" custScaleX="178113" custLinFactNeighborX="-60130" custLinFactNeighborY="-25949">
        <dgm:presLayoutVars>
          <dgm:chMax val="0"/>
          <dgm:chPref val="0"/>
          <dgm:bulletEnabled val="1"/>
        </dgm:presLayoutVars>
      </dgm:prSet>
      <dgm:spPr/>
      <dgm:t>
        <a:bodyPr/>
        <a:lstStyle/>
        <a:p>
          <a:endParaRPr lang="en-IN"/>
        </a:p>
      </dgm:t>
    </dgm:pt>
    <dgm:pt modelId="{F07C2E11-A38A-4D40-8D73-79D272D2FCA1}" type="pres">
      <dgm:prSet presAssocID="{C3369B6B-E76A-4B86-8816-AEA7474CC7CC}" presName="circ5" presStyleLbl="vennNode1" presStyleIdx="4" presStyleCnt="5"/>
      <dgm:spPr/>
    </dgm:pt>
    <dgm:pt modelId="{07F4C96F-5D30-465C-9DF9-138375AE62A5}" type="pres">
      <dgm:prSet presAssocID="{C3369B6B-E76A-4B86-8816-AEA7474CC7CC}" presName="circ5Tx" presStyleLbl="revTx" presStyleIdx="0" presStyleCnt="0" custScaleX="188946" custLinFactNeighborX="-44065" custLinFactNeighborY="-7490">
        <dgm:presLayoutVars>
          <dgm:chMax val="0"/>
          <dgm:chPref val="0"/>
          <dgm:bulletEnabled val="1"/>
        </dgm:presLayoutVars>
      </dgm:prSet>
      <dgm:spPr/>
      <dgm:t>
        <a:bodyPr/>
        <a:lstStyle/>
        <a:p>
          <a:endParaRPr lang="en-IN"/>
        </a:p>
      </dgm:t>
    </dgm:pt>
  </dgm:ptLst>
  <dgm:cxnLst>
    <dgm:cxn modelId="{40C9E0C7-62BB-46E6-9DF7-428FB3E8BBAE}" srcId="{1B9071E7-60C6-4258-B714-1D7B83DC22EA}" destId="{7F1E56D7-B3FC-4E34-A2D8-CDF8E7A06E38}" srcOrd="2" destOrd="0" parTransId="{1C6E9177-F181-4457-AE04-2DDE675857D0}" sibTransId="{345F9438-E57F-44C3-90E2-0C7BFCFCD358}"/>
    <dgm:cxn modelId="{9DF16F81-E07B-4D36-AC46-1FAB0CC51115}" type="presOf" srcId="{C3369B6B-E76A-4B86-8816-AEA7474CC7CC}" destId="{07F4C96F-5D30-465C-9DF9-138375AE62A5}" srcOrd="0" destOrd="0" presId="urn:microsoft.com/office/officeart/2005/8/layout/venn1"/>
    <dgm:cxn modelId="{ADF36970-AAC6-4D10-8034-A4A73E8786BD}" type="presOf" srcId="{706FFEBF-0419-42B2-B326-BED04412B994}" destId="{3257E3B6-4E3B-4C45-9689-1DC33E659783}" srcOrd="0" destOrd="0" presId="urn:microsoft.com/office/officeart/2005/8/layout/venn1"/>
    <dgm:cxn modelId="{597CB9A4-1EC1-4CE2-A214-9AF35BB79832}" srcId="{1B9071E7-60C6-4258-B714-1D7B83DC22EA}" destId="{706FFEBF-0419-42B2-B326-BED04412B994}" srcOrd="0" destOrd="0" parTransId="{97A96815-8C40-473C-A1D1-3BFB6B5FF1D9}" sibTransId="{903E7F80-CAED-444A-AADB-8E8707F7D149}"/>
    <dgm:cxn modelId="{96DF607B-2EA9-46EF-AF59-B932EF0B6F26}" srcId="{1B9071E7-60C6-4258-B714-1D7B83DC22EA}" destId="{DA12F975-D366-467D-92B3-7644C4869744}" srcOrd="1" destOrd="0" parTransId="{6FAB4CA9-AE1C-4EC0-A090-BDBA09B78397}" sibTransId="{08848BF5-BF92-4C55-A133-2E97BD63F4C9}"/>
    <dgm:cxn modelId="{96B8D252-4FC7-4865-BB03-70B91BCBF4B9}" type="presOf" srcId="{DA12F975-D366-467D-92B3-7644C4869744}" destId="{51A85B7E-8FB6-45F9-B988-5D828D9691C5}" srcOrd="0" destOrd="0" presId="urn:microsoft.com/office/officeart/2005/8/layout/venn1"/>
    <dgm:cxn modelId="{75BC57CB-CC31-4838-96E9-0A7A35ABD9B3}" srcId="{1B9071E7-60C6-4258-B714-1D7B83DC22EA}" destId="{C3369B6B-E76A-4B86-8816-AEA7474CC7CC}" srcOrd="4" destOrd="0" parTransId="{21337A34-1CE5-4707-B559-572E6FB33BB8}" sibTransId="{2D62C819-3572-498F-9DDB-298F419BC296}"/>
    <dgm:cxn modelId="{A79ED199-DF3C-44DC-9B81-71D8DA97ED0D}" type="presOf" srcId="{1B9071E7-60C6-4258-B714-1D7B83DC22EA}" destId="{A7EDD1B6-7C6C-492B-9185-D0C3CA38646D}" srcOrd="0" destOrd="0" presId="urn:microsoft.com/office/officeart/2005/8/layout/venn1"/>
    <dgm:cxn modelId="{A16694A9-3087-4FD8-97DE-6F1B308BA5BD}" type="presOf" srcId="{7F1E56D7-B3FC-4E34-A2D8-CDF8E7A06E38}" destId="{04E20525-4AFF-4E51-9454-771C0A41328B}" srcOrd="0" destOrd="0" presId="urn:microsoft.com/office/officeart/2005/8/layout/venn1"/>
    <dgm:cxn modelId="{44EA0476-6726-42AB-ABDA-8CAAA45F4ACD}" type="presOf" srcId="{32B13EBD-061E-4908-8D2D-45375D12E878}" destId="{66519EB7-5FD8-488D-86CB-4DA724A08771}" srcOrd="0" destOrd="0" presId="urn:microsoft.com/office/officeart/2005/8/layout/venn1"/>
    <dgm:cxn modelId="{17D5351B-4A4E-48CB-ADB7-2584B8BF8063}" srcId="{1B9071E7-60C6-4258-B714-1D7B83DC22EA}" destId="{32B13EBD-061E-4908-8D2D-45375D12E878}" srcOrd="3" destOrd="0" parTransId="{DB5B2DAE-83BD-413D-8DBF-1B38144EF330}" sibTransId="{F82C3F52-1323-4B75-A714-CB5EA43C2112}"/>
    <dgm:cxn modelId="{0A18578B-088B-4799-B17E-58F76CC27CE9}" type="presParOf" srcId="{A7EDD1B6-7C6C-492B-9185-D0C3CA38646D}" destId="{23F0F7C7-1EB6-4FC4-AD28-834BF55764E9}" srcOrd="0" destOrd="0" presId="urn:microsoft.com/office/officeart/2005/8/layout/venn1"/>
    <dgm:cxn modelId="{BAD729C3-841F-4685-8AE6-A793E1AF69F6}" type="presParOf" srcId="{A7EDD1B6-7C6C-492B-9185-D0C3CA38646D}" destId="{3257E3B6-4E3B-4C45-9689-1DC33E659783}" srcOrd="1" destOrd="0" presId="urn:microsoft.com/office/officeart/2005/8/layout/venn1"/>
    <dgm:cxn modelId="{B88E6544-91EB-481D-8754-EAD8A973AAEA}" type="presParOf" srcId="{A7EDD1B6-7C6C-492B-9185-D0C3CA38646D}" destId="{EC851A99-46BE-4A4E-BAB4-A5CDB378AB71}" srcOrd="2" destOrd="0" presId="urn:microsoft.com/office/officeart/2005/8/layout/venn1"/>
    <dgm:cxn modelId="{E014BF54-C1B5-499E-9CE7-7EB412C726EE}" type="presParOf" srcId="{A7EDD1B6-7C6C-492B-9185-D0C3CA38646D}" destId="{51A85B7E-8FB6-45F9-B988-5D828D9691C5}" srcOrd="3" destOrd="0" presId="urn:microsoft.com/office/officeart/2005/8/layout/venn1"/>
    <dgm:cxn modelId="{7F30C49E-47B7-45E3-845E-CF77426D5B05}" type="presParOf" srcId="{A7EDD1B6-7C6C-492B-9185-D0C3CA38646D}" destId="{E8B9778E-5819-41BA-85DD-42A8D3A8158A}" srcOrd="4" destOrd="0" presId="urn:microsoft.com/office/officeart/2005/8/layout/venn1"/>
    <dgm:cxn modelId="{F3CFA491-87C8-41D9-83AE-193D7B1A67CF}" type="presParOf" srcId="{A7EDD1B6-7C6C-492B-9185-D0C3CA38646D}" destId="{04E20525-4AFF-4E51-9454-771C0A41328B}" srcOrd="5" destOrd="0" presId="urn:microsoft.com/office/officeart/2005/8/layout/venn1"/>
    <dgm:cxn modelId="{144CBF94-CC1E-4234-8094-FDDABC46B62D}" type="presParOf" srcId="{A7EDD1B6-7C6C-492B-9185-D0C3CA38646D}" destId="{3D1610A2-1649-4386-A482-3309F757DF2B}" srcOrd="6" destOrd="0" presId="urn:microsoft.com/office/officeart/2005/8/layout/venn1"/>
    <dgm:cxn modelId="{DBC4BCE7-23CB-44DE-9F9A-FF2C4CC645F4}" type="presParOf" srcId="{A7EDD1B6-7C6C-492B-9185-D0C3CA38646D}" destId="{66519EB7-5FD8-488D-86CB-4DA724A08771}" srcOrd="7" destOrd="0" presId="urn:microsoft.com/office/officeart/2005/8/layout/venn1"/>
    <dgm:cxn modelId="{B68352C3-30C8-4B85-BF3C-A9561B4FE95B}" type="presParOf" srcId="{A7EDD1B6-7C6C-492B-9185-D0C3CA38646D}" destId="{F07C2E11-A38A-4D40-8D73-79D272D2FCA1}" srcOrd="8" destOrd="0" presId="urn:microsoft.com/office/officeart/2005/8/layout/venn1"/>
    <dgm:cxn modelId="{181870C5-341A-429C-943D-D162C64E55ED}" type="presParOf" srcId="{A7EDD1B6-7C6C-492B-9185-D0C3CA38646D}" destId="{07F4C96F-5D30-465C-9DF9-138375AE62A5}" srcOrd="9" destOrd="0" presId="urn:microsoft.com/office/officeart/2005/8/layout/venn1"/>
  </dgm:cxnLst>
  <dgm:bg>
    <a:solidFill>
      <a:schemeClr val="accent1">
        <a:lumMod val="20000"/>
        <a:lumOff val="8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B9071E7-60C6-4258-B714-1D7B83DC22EA}"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IN"/>
        </a:p>
      </dgm:t>
    </dgm:pt>
    <dgm:pt modelId="{706FFEBF-0419-42B2-B326-BED04412B994}">
      <dgm:prSet custT="1"/>
      <dgm:spPr>
        <a:solidFill>
          <a:schemeClr val="tx2">
            <a:lumMod val="60000"/>
            <a:lumOff val="40000"/>
          </a:schemeClr>
        </a:solidFill>
        <a:ln>
          <a:solidFill>
            <a:srgbClr val="FF0000"/>
          </a:solidFill>
        </a:ln>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6.Smoking Cessation Support:</a:t>
          </a:r>
        </a:p>
        <a:p>
          <a:pPr rtl="0"/>
          <a:r>
            <a:rPr lang="en-IN" sz="2800" dirty="0" smtClean="0">
              <a:solidFill>
                <a:schemeClr val="accent6">
                  <a:lumMod val="75000"/>
                </a:schemeClr>
              </a:solidFill>
              <a:latin typeface="Arial" panose="020B0604020202020204" pitchFamily="34" charset="0"/>
              <a:cs typeface="Arial" panose="020B0604020202020204" pitchFamily="34" charset="0"/>
            </a:rPr>
            <a:t> </a:t>
          </a:r>
          <a:r>
            <a:rPr lang="en-IN" sz="2800" dirty="0" smtClean="0">
              <a:solidFill>
                <a:schemeClr val="tx1">
                  <a:lumMod val="95000"/>
                  <a:lumOff val="5000"/>
                </a:schemeClr>
              </a:solidFill>
              <a:latin typeface="Arial" panose="020B0604020202020204" pitchFamily="34" charset="0"/>
              <a:cs typeface="Arial" panose="020B0604020202020204" pitchFamily="34" charset="0"/>
            </a:rPr>
            <a:t>Provide comprehensive programs to help smokers quit. Offer lower premiums or incentives for maintaining a smoke-free lifestyle.</a:t>
          </a:r>
          <a:endParaRPr lang="en-IN" sz="2800" dirty="0">
            <a:solidFill>
              <a:schemeClr val="tx1">
                <a:lumMod val="95000"/>
                <a:lumOff val="5000"/>
              </a:schemeClr>
            </a:solidFill>
          </a:endParaRPr>
        </a:p>
      </dgm:t>
    </dgm:pt>
    <dgm:pt modelId="{97A96815-8C40-473C-A1D1-3BFB6B5FF1D9}" type="parTrans" cxnId="{597CB9A4-1EC1-4CE2-A214-9AF35BB79832}">
      <dgm:prSet/>
      <dgm:spPr/>
      <dgm:t>
        <a:bodyPr/>
        <a:lstStyle/>
        <a:p>
          <a:endParaRPr lang="en-IN"/>
        </a:p>
      </dgm:t>
    </dgm:pt>
    <dgm:pt modelId="{903E7F80-CAED-444A-AADB-8E8707F7D149}" type="sibTrans" cxnId="{597CB9A4-1EC1-4CE2-A214-9AF35BB79832}">
      <dgm:prSet/>
      <dgm:spPr/>
      <dgm:t>
        <a:bodyPr/>
        <a:lstStyle/>
        <a:p>
          <a:endParaRPr lang="en-IN"/>
        </a:p>
      </dgm:t>
    </dgm:pt>
    <dgm:pt modelId="{DA12F975-D366-467D-92B3-7644C4869744}">
      <dgm:prSet custT="1"/>
      <dgm:spPr>
        <a:solidFill>
          <a:schemeClr val="tx2">
            <a:lumMod val="20000"/>
            <a:lumOff val="80000"/>
          </a:schemeClr>
        </a:solidFill>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7.Personalized Health Plans:</a:t>
          </a:r>
        </a:p>
        <a:p>
          <a:pPr rtl="0"/>
          <a:r>
            <a:rPr lang="en-IN" sz="2800" dirty="0" smtClean="0">
              <a:solidFill>
                <a:schemeClr val="bg1">
                  <a:lumMod val="95000"/>
                </a:schemeClr>
              </a:solidFill>
              <a:latin typeface="Arial" panose="020B0604020202020204" pitchFamily="34" charset="0"/>
              <a:cs typeface="Arial" panose="020B0604020202020204" pitchFamily="34" charset="0"/>
            </a:rPr>
            <a:t> </a:t>
          </a:r>
          <a:r>
            <a:rPr lang="en-IN" sz="2800" dirty="0" smtClean="0">
              <a:solidFill>
                <a:schemeClr val="tx1">
                  <a:lumMod val="95000"/>
                  <a:lumOff val="5000"/>
                </a:schemeClr>
              </a:solidFill>
              <a:latin typeface="Arial" panose="020B0604020202020204" pitchFamily="34" charset="0"/>
              <a:cs typeface="Arial" panose="020B0604020202020204" pitchFamily="34" charset="0"/>
            </a:rPr>
            <a:t>Develop plans based on individual health metrics and age. Offer customized packages for specific health needs and risks.</a:t>
          </a:r>
          <a:endParaRPr lang="en-IN" sz="2800" dirty="0">
            <a:solidFill>
              <a:schemeClr val="tx1">
                <a:lumMod val="95000"/>
                <a:lumOff val="5000"/>
              </a:schemeClr>
            </a:solidFill>
          </a:endParaRPr>
        </a:p>
      </dgm:t>
    </dgm:pt>
    <dgm:pt modelId="{6FAB4CA9-AE1C-4EC0-A090-BDBA09B78397}" type="parTrans" cxnId="{96DF607B-2EA9-46EF-AF59-B932EF0B6F26}">
      <dgm:prSet/>
      <dgm:spPr/>
      <dgm:t>
        <a:bodyPr/>
        <a:lstStyle/>
        <a:p>
          <a:endParaRPr lang="en-IN"/>
        </a:p>
      </dgm:t>
    </dgm:pt>
    <dgm:pt modelId="{08848BF5-BF92-4C55-A133-2E97BD63F4C9}" type="sibTrans" cxnId="{96DF607B-2EA9-46EF-AF59-B932EF0B6F26}">
      <dgm:prSet/>
      <dgm:spPr/>
      <dgm:t>
        <a:bodyPr/>
        <a:lstStyle/>
        <a:p>
          <a:endParaRPr lang="en-IN"/>
        </a:p>
      </dgm:t>
    </dgm:pt>
    <dgm:pt modelId="{7F1E56D7-B3FC-4E34-A2D8-CDF8E7A06E38}">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8.Data Analytics and Predictive </a:t>
          </a:r>
          <a:r>
            <a:rPr lang="en-IN" sz="2800" b="1" dirty="0" err="1" smtClean="0">
              <a:solidFill>
                <a:schemeClr val="accent6">
                  <a:lumMod val="75000"/>
                </a:schemeClr>
              </a:solidFill>
              <a:latin typeface="Arial" panose="020B0604020202020204" pitchFamily="34" charset="0"/>
              <a:cs typeface="Arial" panose="020B0604020202020204" pitchFamily="34" charset="0"/>
            </a:rPr>
            <a:t>Modeling</a:t>
          </a:r>
          <a:r>
            <a:rPr lang="en-IN" sz="2800" b="1" dirty="0" smtClean="0">
              <a:solidFill>
                <a:schemeClr val="accent6">
                  <a:lumMod val="75000"/>
                </a:schemeClr>
              </a:solidFill>
              <a:latin typeface="Arial" panose="020B0604020202020204" pitchFamily="34" charset="0"/>
              <a:cs typeface="Arial" panose="020B0604020202020204" pitchFamily="34" charset="0"/>
            </a:rPr>
            <a:t>:</a:t>
          </a:r>
          <a:r>
            <a:rPr lang="en-IN" sz="2800" dirty="0" smtClean="0">
              <a:solidFill>
                <a:schemeClr val="accent6">
                  <a:lumMod val="75000"/>
                </a:schemeClr>
              </a:solidFill>
              <a:latin typeface="Arial" panose="020B0604020202020204" pitchFamily="34" charset="0"/>
              <a:cs typeface="Arial" panose="020B0604020202020204" pitchFamily="34" charset="0"/>
            </a:rPr>
            <a:t> </a:t>
          </a:r>
        </a:p>
        <a:p>
          <a:pPr rtl="0"/>
          <a:r>
            <a:rPr lang="en-IN" sz="2800" dirty="0" smtClean="0">
              <a:solidFill>
                <a:schemeClr val="tx1">
                  <a:lumMod val="95000"/>
                  <a:lumOff val="5000"/>
                </a:schemeClr>
              </a:solidFill>
              <a:latin typeface="Arial" panose="020B0604020202020204" pitchFamily="34" charset="0"/>
              <a:cs typeface="Arial" panose="020B0604020202020204" pitchFamily="34" charset="0"/>
            </a:rPr>
            <a:t>Use advanced analytics to assess health risks, predict outcomes, and tailor offerings. Optimize pricing, coverage, and engagement strategies.</a:t>
          </a:r>
          <a:endParaRPr lang="en-IN" sz="2800" dirty="0">
            <a:solidFill>
              <a:schemeClr val="tx1">
                <a:lumMod val="95000"/>
                <a:lumOff val="5000"/>
              </a:schemeClr>
            </a:solidFill>
          </a:endParaRPr>
        </a:p>
      </dgm:t>
    </dgm:pt>
    <dgm:pt modelId="{1C6E9177-F181-4457-AE04-2DDE675857D0}" type="parTrans" cxnId="{40C9E0C7-62BB-46E6-9DF7-428FB3E8BBAE}">
      <dgm:prSet/>
      <dgm:spPr/>
      <dgm:t>
        <a:bodyPr/>
        <a:lstStyle/>
        <a:p>
          <a:endParaRPr lang="en-IN"/>
        </a:p>
      </dgm:t>
    </dgm:pt>
    <dgm:pt modelId="{345F9438-E57F-44C3-90E2-0C7BFCFCD358}" type="sibTrans" cxnId="{40C9E0C7-62BB-46E6-9DF7-428FB3E8BBAE}">
      <dgm:prSet/>
      <dgm:spPr/>
      <dgm:t>
        <a:bodyPr/>
        <a:lstStyle/>
        <a:p>
          <a:endParaRPr lang="en-IN"/>
        </a:p>
      </dgm:t>
    </dgm:pt>
    <dgm:pt modelId="{32B13EBD-061E-4908-8D2D-45375D12E878}">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9.Collaboration with Healthcare Providers:</a:t>
          </a:r>
          <a:r>
            <a:rPr lang="en-IN" sz="2800" dirty="0" smtClean="0">
              <a:solidFill>
                <a:schemeClr val="accent6">
                  <a:lumMod val="75000"/>
                </a:schemeClr>
              </a:solidFill>
              <a:latin typeface="Arial" panose="020B0604020202020204" pitchFamily="34" charset="0"/>
              <a:cs typeface="Arial" panose="020B0604020202020204" pitchFamily="34" charset="0"/>
            </a:rPr>
            <a:t> </a:t>
          </a:r>
        </a:p>
        <a:p>
          <a:pPr rtl="0"/>
          <a:r>
            <a:rPr lang="en-IN" sz="2800" dirty="0" smtClean="0">
              <a:solidFill>
                <a:schemeClr val="tx1">
                  <a:lumMod val="95000"/>
                  <a:lumOff val="5000"/>
                </a:schemeClr>
              </a:solidFill>
              <a:latin typeface="Arial" panose="020B0604020202020204" pitchFamily="34" charset="0"/>
              <a:cs typeface="Arial" panose="020B0604020202020204" pitchFamily="34" charset="0"/>
            </a:rPr>
            <a:t>Partner with providers to offer integrated services. Focus on preventive care, early detection, and holistic health management.</a:t>
          </a:r>
          <a:endParaRPr lang="en-IN" sz="2800" dirty="0">
            <a:solidFill>
              <a:schemeClr val="tx1">
                <a:lumMod val="95000"/>
                <a:lumOff val="5000"/>
              </a:schemeClr>
            </a:solidFill>
          </a:endParaRPr>
        </a:p>
      </dgm:t>
    </dgm:pt>
    <dgm:pt modelId="{DB5B2DAE-83BD-413D-8DBF-1B38144EF330}" type="parTrans" cxnId="{17D5351B-4A4E-48CB-ADB7-2584B8BF8063}">
      <dgm:prSet/>
      <dgm:spPr/>
      <dgm:t>
        <a:bodyPr/>
        <a:lstStyle/>
        <a:p>
          <a:endParaRPr lang="en-IN"/>
        </a:p>
      </dgm:t>
    </dgm:pt>
    <dgm:pt modelId="{F82C3F52-1323-4B75-A714-CB5EA43C2112}" type="sibTrans" cxnId="{17D5351B-4A4E-48CB-ADB7-2584B8BF8063}">
      <dgm:prSet/>
      <dgm:spPr/>
      <dgm:t>
        <a:bodyPr/>
        <a:lstStyle/>
        <a:p>
          <a:endParaRPr lang="en-IN"/>
        </a:p>
      </dgm:t>
    </dgm:pt>
    <dgm:pt modelId="{C3369B6B-E76A-4B86-8816-AEA7474CC7CC}">
      <dgm:prSet custT="1"/>
      <dgm:spPr/>
      <dgm:t>
        <a:bodyPr/>
        <a:lstStyle/>
        <a:p>
          <a:pPr rtl="0"/>
          <a:r>
            <a:rPr lang="en-IN" sz="2800" b="1" dirty="0" smtClean="0">
              <a:solidFill>
                <a:schemeClr val="accent6">
                  <a:lumMod val="75000"/>
                </a:schemeClr>
              </a:solidFill>
              <a:latin typeface="Arial" panose="020B0604020202020204" pitchFamily="34" charset="0"/>
              <a:cs typeface="Arial" panose="020B0604020202020204" pitchFamily="34" charset="0"/>
            </a:rPr>
            <a:t>10.Continuous Improvement and Innovation:</a:t>
          </a:r>
          <a:r>
            <a:rPr lang="en-IN" sz="2800" dirty="0" smtClean="0">
              <a:solidFill>
                <a:schemeClr val="bg1">
                  <a:lumMod val="95000"/>
                </a:schemeClr>
              </a:solidFill>
              <a:latin typeface="Arial" panose="020B0604020202020204" pitchFamily="34" charset="0"/>
              <a:cs typeface="Arial" panose="020B0604020202020204" pitchFamily="34" charset="0"/>
            </a:rPr>
            <a:t> </a:t>
          </a:r>
        </a:p>
        <a:p>
          <a:pPr rtl="0"/>
          <a:r>
            <a:rPr lang="en-IN" sz="2800" dirty="0" smtClean="0">
              <a:solidFill>
                <a:schemeClr val="tx1">
                  <a:lumMod val="95000"/>
                  <a:lumOff val="5000"/>
                </a:schemeClr>
              </a:solidFill>
              <a:latin typeface="Arial" panose="020B0604020202020204" pitchFamily="34" charset="0"/>
              <a:cs typeface="Arial" panose="020B0604020202020204" pitchFamily="34" charset="0"/>
            </a:rPr>
            <a:t>Monitor trends and feedback to innovate products and services. Stay ahead of the competition and meet evolving customer needs.</a:t>
          </a:r>
        </a:p>
        <a:p>
          <a:pPr rtl="0"/>
          <a:endParaRPr lang="en-IN" sz="2100" dirty="0">
            <a:solidFill>
              <a:schemeClr val="tx1">
                <a:lumMod val="95000"/>
                <a:lumOff val="5000"/>
              </a:schemeClr>
            </a:solidFill>
          </a:endParaRPr>
        </a:p>
      </dgm:t>
    </dgm:pt>
    <dgm:pt modelId="{2D62C819-3572-498F-9DDB-298F419BC296}" type="sibTrans" cxnId="{75BC57CB-CC31-4838-96E9-0A7A35ABD9B3}">
      <dgm:prSet/>
      <dgm:spPr/>
      <dgm:t>
        <a:bodyPr/>
        <a:lstStyle/>
        <a:p>
          <a:endParaRPr lang="en-IN"/>
        </a:p>
      </dgm:t>
    </dgm:pt>
    <dgm:pt modelId="{21337A34-1CE5-4707-B559-572E6FB33BB8}" type="parTrans" cxnId="{75BC57CB-CC31-4838-96E9-0A7A35ABD9B3}">
      <dgm:prSet/>
      <dgm:spPr/>
      <dgm:t>
        <a:bodyPr/>
        <a:lstStyle/>
        <a:p>
          <a:endParaRPr lang="en-IN"/>
        </a:p>
      </dgm:t>
    </dgm:pt>
    <dgm:pt modelId="{A7EDD1B6-7C6C-492B-9185-D0C3CA38646D}" type="pres">
      <dgm:prSet presAssocID="{1B9071E7-60C6-4258-B714-1D7B83DC22EA}" presName="compositeShape" presStyleCnt="0">
        <dgm:presLayoutVars>
          <dgm:chMax val="7"/>
          <dgm:dir/>
          <dgm:resizeHandles val="exact"/>
        </dgm:presLayoutVars>
      </dgm:prSet>
      <dgm:spPr/>
      <dgm:t>
        <a:bodyPr/>
        <a:lstStyle/>
        <a:p>
          <a:endParaRPr lang="en-IN"/>
        </a:p>
      </dgm:t>
    </dgm:pt>
    <dgm:pt modelId="{23F0F7C7-1EB6-4FC4-AD28-834BF55764E9}" type="pres">
      <dgm:prSet presAssocID="{706FFEBF-0419-42B2-B326-BED04412B994}" presName="circ1" presStyleLbl="vennNode1" presStyleIdx="0" presStyleCnt="5" custScaleX="87477" custScaleY="87466" custLinFactNeighborX="5303" custLinFactNeighborY="-1089"/>
      <dgm:spPr>
        <a:solidFill>
          <a:schemeClr val="accent2">
            <a:lumMod val="20000"/>
            <a:lumOff val="80000"/>
            <a:alpha val="50000"/>
          </a:schemeClr>
        </a:solidFill>
      </dgm:spPr>
    </dgm:pt>
    <dgm:pt modelId="{3257E3B6-4E3B-4C45-9689-1DC33E659783}" type="pres">
      <dgm:prSet presAssocID="{706FFEBF-0419-42B2-B326-BED04412B994}" presName="circ1Tx" presStyleLbl="revTx" presStyleIdx="0" presStyleCnt="0" custScaleX="239407" custScaleY="104629" custLinFactNeighborX="-7582" custLinFactNeighborY="10648">
        <dgm:presLayoutVars>
          <dgm:chMax val="0"/>
          <dgm:chPref val="0"/>
          <dgm:bulletEnabled val="1"/>
        </dgm:presLayoutVars>
      </dgm:prSet>
      <dgm:spPr/>
      <dgm:t>
        <a:bodyPr/>
        <a:lstStyle/>
        <a:p>
          <a:endParaRPr lang="en-IN"/>
        </a:p>
      </dgm:t>
    </dgm:pt>
    <dgm:pt modelId="{EC851A99-46BE-4A4E-BAB4-A5CDB378AB71}" type="pres">
      <dgm:prSet presAssocID="{DA12F975-D366-467D-92B3-7644C4869744}" presName="circ2" presStyleLbl="vennNode1" presStyleIdx="1" presStyleCnt="5" custScaleX="87477" custScaleY="87466" custLinFactNeighborX="5303" custLinFactNeighborY="-1089"/>
      <dgm:spPr>
        <a:solidFill>
          <a:schemeClr val="accent5">
            <a:lumMod val="75000"/>
            <a:alpha val="50000"/>
          </a:schemeClr>
        </a:solidFill>
      </dgm:spPr>
    </dgm:pt>
    <dgm:pt modelId="{51A85B7E-8FB6-45F9-B988-5D828D9691C5}" type="pres">
      <dgm:prSet presAssocID="{DA12F975-D366-467D-92B3-7644C4869744}" presName="circ2Tx" presStyleLbl="revTx" presStyleIdx="0" presStyleCnt="0" custScaleX="210234" custScaleY="105358" custLinFactNeighborX="54192" custLinFactNeighborY="-9731">
        <dgm:presLayoutVars>
          <dgm:chMax val="0"/>
          <dgm:chPref val="0"/>
          <dgm:bulletEnabled val="1"/>
        </dgm:presLayoutVars>
      </dgm:prSet>
      <dgm:spPr/>
      <dgm:t>
        <a:bodyPr/>
        <a:lstStyle/>
        <a:p>
          <a:endParaRPr lang="en-IN"/>
        </a:p>
      </dgm:t>
    </dgm:pt>
    <dgm:pt modelId="{E8B9778E-5819-41BA-85DD-42A8D3A8158A}" type="pres">
      <dgm:prSet presAssocID="{7F1E56D7-B3FC-4E34-A2D8-CDF8E7A06E38}" presName="circ3" presStyleLbl="vennNode1" presStyleIdx="2" presStyleCnt="5" custScaleX="87477" custScaleY="87466"/>
      <dgm:spPr/>
    </dgm:pt>
    <dgm:pt modelId="{04E20525-4AFF-4E51-9454-771C0A41328B}" type="pres">
      <dgm:prSet presAssocID="{7F1E56D7-B3FC-4E34-A2D8-CDF8E7A06E38}" presName="circ3Tx" presStyleLbl="revTx" presStyleIdx="0" presStyleCnt="0" custScaleX="248624" custScaleY="146650" custLinFactNeighborX="53541" custLinFactNeighborY="-26583">
        <dgm:presLayoutVars>
          <dgm:chMax val="0"/>
          <dgm:chPref val="0"/>
          <dgm:bulletEnabled val="1"/>
        </dgm:presLayoutVars>
      </dgm:prSet>
      <dgm:spPr/>
      <dgm:t>
        <a:bodyPr/>
        <a:lstStyle/>
        <a:p>
          <a:endParaRPr lang="en-IN"/>
        </a:p>
      </dgm:t>
    </dgm:pt>
    <dgm:pt modelId="{3D1610A2-1649-4386-A482-3309F757DF2B}" type="pres">
      <dgm:prSet presAssocID="{32B13EBD-061E-4908-8D2D-45375D12E878}" presName="circ4" presStyleLbl="vennNode1" presStyleIdx="3" presStyleCnt="5"/>
      <dgm:spPr/>
    </dgm:pt>
    <dgm:pt modelId="{66519EB7-5FD8-488D-86CB-4DA724A08771}" type="pres">
      <dgm:prSet presAssocID="{32B13EBD-061E-4908-8D2D-45375D12E878}" presName="circ4Tx" presStyleLbl="revTx" presStyleIdx="0" presStyleCnt="0" custScaleX="233610" custScaleY="122519" custLinFactNeighborX="-60130" custLinFactNeighborY="-25949">
        <dgm:presLayoutVars>
          <dgm:chMax val="0"/>
          <dgm:chPref val="0"/>
          <dgm:bulletEnabled val="1"/>
        </dgm:presLayoutVars>
      </dgm:prSet>
      <dgm:spPr/>
      <dgm:t>
        <a:bodyPr/>
        <a:lstStyle/>
        <a:p>
          <a:endParaRPr lang="en-IN"/>
        </a:p>
      </dgm:t>
    </dgm:pt>
    <dgm:pt modelId="{F07C2E11-A38A-4D40-8D73-79D272D2FCA1}" type="pres">
      <dgm:prSet presAssocID="{C3369B6B-E76A-4B86-8816-AEA7474CC7CC}" presName="circ5" presStyleLbl="vennNode1" presStyleIdx="4" presStyleCnt="5"/>
      <dgm:spPr/>
    </dgm:pt>
    <dgm:pt modelId="{07F4C96F-5D30-465C-9DF9-138375AE62A5}" type="pres">
      <dgm:prSet presAssocID="{C3369B6B-E76A-4B86-8816-AEA7474CC7CC}" presName="circ5Tx" presStyleLbl="revTx" presStyleIdx="0" presStyleCnt="0" custScaleX="226867" custScaleY="121935" custLinFactNeighborX="-44065" custLinFactNeighborY="-7490">
        <dgm:presLayoutVars>
          <dgm:chMax val="0"/>
          <dgm:chPref val="0"/>
          <dgm:bulletEnabled val="1"/>
        </dgm:presLayoutVars>
      </dgm:prSet>
      <dgm:spPr/>
      <dgm:t>
        <a:bodyPr/>
        <a:lstStyle/>
        <a:p>
          <a:endParaRPr lang="en-IN"/>
        </a:p>
      </dgm:t>
    </dgm:pt>
  </dgm:ptLst>
  <dgm:cxnLst>
    <dgm:cxn modelId="{40C9E0C7-62BB-46E6-9DF7-428FB3E8BBAE}" srcId="{1B9071E7-60C6-4258-B714-1D7B83DC22EA}" destId="{7F1E56D7-B3FC-4E34-A2D8-CDF8E7A06E38}" srcOrd="2" destOrd="0" parTransId="{1C6E9177-F181-4457-AE04-2DDE675857D0}" sibTransId="{345F9438-E57F-44C3-90E2-0C7BFCFCD358}"/>
    <dgm:cxn modelId="{179BC6DA-3E90-4FF8-B44F-CA1AE6DB2CBC}" type="presOf" srcId="{706FFEBF-0419-42B2-B326-BED04412B994}" destId="{3257E3B6-4E3B-4C45-9689-1DC33E659783}" srcOrd="0" destOrd="0" presId="urn:microsoft.com/office/officeart/2005/8/layout/venn1"/>
    <dgm:cxn modelId="{F3D76350-041E-46F7-AD94-79A99BA0EB73}" type="presOf" srcId="{C3369B6B-E76A-4B86-8816-AEA7474CC7CC}" destId="{07F4C96F-5D30-465C-9DF9-138375AE62A5}" srcOrd="0" destOrd="0" presId="urn:microsoft.com/office/officeart/2005/8/layout/venn1"/>
    <dgm:cxn modelId="{899FD87C-7FE5-4E41-AD20-EA2A1F49A841}" type="presOf" srcId="{32B13EBD-061E-4908-8D2D-45375D12E878}" destId="{66519EB7-5FD8-488D-86CB-4DA724A08771}" srcOrd="0" destOrd="0" presId="urn:microsoft.com/office/officeart/2005/8/layout/venn1"/>
    <dgm:cxn modelId="{597CB9A4-1EC1-4CE2-A214-9AF35BB79832}" srcId="{1B9071E7-60C6-4258-B714-1D7B83DC22EA}" destId="{706FFEBF-0419-42B2-B326-BED04412B994}" srcOrd="0" destOrd="0" parTransId="{97A96815-8C40-473C-A1D1-3BFB6B5FF1D9}" sibTransId="{903E7F80-CAED-444A-AADB-8E8707F7D149}"/>
    <dgm:cxn modelId="{96DF607B-2EA9-46EF-AF59-B932EF0B6F26}" srcId="{1B9071E7-60C6-4258-B714-1D7B83DC22EA}" destId="{DA12F975-D366-467D-92B3-7644C4869744}" srcOrd="1" destOrd="0" parTransId="{6FAB4CA9-AE1C-4EC0-A090-BDBA09B78397}" sibTransId="{08848BF5-BF92-4C55-A133-2E97BD63F4C9}"/>
    <dgm:cxn modelId="{75BC57CB-CC31-4838-96E9-0A7A35ABD9B3}" srcId="{1B9071E7-60C6-4258-B714-1D7B83DC22EA}" destId="{C3369B6B-E76A-4B86-8816-AEA7474CC7CC}" srcOrd="4" destOrd="0" parTransId="{21337A34-1CE5-4707-B559-572E6FB33BB8}" sibTransId="{2D62C819-3572-498F-9DDB-298F419BC296}"/>
    <dgm:cxn modelId="{F6503F22-B7E2-4F47-93E8-1ADA45B1F595}" type="presOf" srcId="{1B9071E7-60C6-4258-B714-1D7B83DC22EA}" destId="{A7EDD1B6-7C6C-492B-9185-D0C3CA38646D}" srcOrd="0" destOrd="0" presId="urn:microsoft.com/office/officeart/2005/8/layout/venn1"/>
    <dgm:cxn modelId="{1E5D73D0-31D7-4021-B5D9-0444581A2140}" type="presOf" srcId="{7F1E56D7-B3FC-4E34-A2D8-CDF8E7A06E38}" destId="{04E20525-4AFF-4E51-9454-771C0A41328B}" srcOrd="0" destOrd="0" presId="urn:microsoft.com/office/officeart/2005/8/layout/venn1"/>
    <dgm:cxn modelId="{17D5351B-4A4E-48CB-ADB7-2584B8BF8063}" srcId="{1B9071E7-60C6-4258-B714-1D7B83DC22EA}" destId="{32B13EBD-061E-4908-8D2D-45375D12E878}" srcOrd="3" destOrd="0" parTransId="{DB5B2DAE-83BD-413D-8DBF-1B38144EF330}" sibTransId="{F82C3F52-1323-4B75-A714-CB5EA43C2112}"/>
    <dgm:cxn modelId="{81DEB3BD-6824-4EDE-9DA3-36010B912E81}" type="presOf" srcId="{DA12F975-D366-467D-92B3-7644C4869744}" destId="{51A85B7E-8FB6-45F9-B988-5D828D9691C5}" srcOrd="0" destOrd="0" presId="urn:microsoft.com/office/officeart/2005/8/layout/venn1"/>
    <dgm:cxn modelId="{4D5BEFE0-D06C-41A1-BF37-52F914156A69}" type="presParOf" srcId="{A7EDD1B6-7C6C-492B-9185-D0C3CA38646D}" destId="{23F0F7C7-1EB6-4FC4-AD28-834BF55764E9}" srcOrd="0" destOrd="0" presId="urn:microsoft.com/office/officeart/2005/8/layout/venn1"/>
    <dgm:cxn modelId="{D7C7F937-3413-4AD8-9273-AE1E516CF76E}" type="presParOf" srcId="{A7EDD1B6-7C6C-492B-9185-D0C3CA38646D}" destId="{3257E3B6-4E3B-4C45-9689-1DC33E659783}" srcOrd="1" destOrd="0" presId="urn:microsoft.com/office/officeart/2005/8/layout/venn1"/>
    <dgm:cxn modelId="{B31D0E1D-AD76-4950-BD57-680947E0DB55}" type="presParOf" srcId="{A7EDD1B6-7C6C-492B-9185-D0C3CA38646D}" destId="{EC851A99-46BE-4A4E-BAB4-A5CDB378AB71}" srcOrd="2" destOrd="0" presId="urn:microsoft.com/office/officeart/2005/8/layout/venn1"/>
    <dgm:cxn modelId="{CC7C0BB6-D815-4E73-9767-5686EB6D5219}" type="presParOf" srcId="{A7EDD1B6-7C6C-492B-9185-D0C3CA38646D}" destId="{51A85B7E-8FB6-45F9-B988-5D828D9691C5}" srcOrd="3" destOrd="0" presId="urn:microsoft.com/office/officeart/2005/8/layout/venn1"/>
    <dgm:cxn modelId="{CB972FAD-7AB7-43B5-AC40-F66D5F70642B}" type="presParOf" srcId="{A7EDD1B6-7C6C-492B-9185-D0C3CA38646D}" destId="{E8B9778E-5819-41BA-85DD-42A8D3A8158A}" srcOrd="4" destOrd="0" presId="urn:microsoft.com/office/officeart/2005/8/layout/venn1"/>
    <dgm:cxn modelId="{C3DD4CA2-ACAD-484F-9293-CA2B342B5D8F}" type="presParOf" srcId="{A7EDD1B6-7C6C-492B-9185-D0C3CA38646D}" destId="{04E20525-4AFF-4E51-9454-771C0A41328B}" srcOrd="5" destOrd="0" presId="urn:microsoft.com/office/officeart/2005/8/layout/venn1"/>
    <dgm:cxn modelId="{78596425-E8F4-4212-A012-26060C21957F}" type="presParOf" srcId="{A7EDD1B6-7C6C-492B-9185-D0C3CA38646D}" destId="{3D1610A2-1649-4386-A482-3309F757DF2B}" srcOrd="6" destOrd="0" presId="urn:microsoft.com/office/officeart/2005/8/layout/venn1"/>
    <dgm:cxn modelId="{CF24BBD7-B7BB-4D1E-A247-8BE90FDAEA92}" type="presParOf" srcId="{A7EDD1B6-7C6C-492B-9185-D0C3CA38646D}" destId="{66519EB7-5FD8-488D-86CB-4DA724A08771}" srcOrd="7" destOrd="0" presId="urn:microsoft.com/office/officeart/2005/8/layout/venn1"/>
    <dgm:cxn modelId="{F76C87A2-E454-4101-9A49-7E74AEA9F83A}" type="presParOf" srcId="{A7EDD1B6-7C6C-492B-9185-D0C3CA38646D}" destId="{F07C2E11-A38A-4D40-8D73-79D272D2FCA1}" srcOrd="8" destOrd="0" presId="urn:microsoft.com/office/officeart/2005/8/layout/venn1"/>
    <dgm:cxn modelId="{A232E627-00F6-4FC2-AED3-A219FBDC82DA}" type="presParOf" srcId="{A7EDD1B6-7C6C-492B-9185-D0C3CA38646D}" destId="{07F4C96F-5D30-465C-9DF9-138375AE62A5}" srcOrd="9" destOrd="0" presId="urn:microsoft.com/office/officeart/2005/8/layout/venn1"/>
  </dgm:cxnLst>
  <dgm:bg>
    <a:solidFill>
      <a:schemeClr val="accent1">
        <a:lumMod val="20000"/>
        <a:lumOff val="8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F0F7C7-1EB6-4FC4-AD28-834BF55764E9}">
      <dsp:nvSpPr>
        <dsp:cNvPr id="0" name=""/>
        <dsp:cNvSpPr/>
      </dsp:nvSpPr>
      <dsp:spPr>
        <a:xfrm>
          <a:off x="8141602" y="2359803"/>
          <a:ext cx="2520012" cy="2520005"/>
        </a:xfrm>
        <a:prstGeom prst="ellipse">
          <a:avLst/>
        </a:prstGeom>
        <a:solidFill>
          <a:schemeClr val="accent2">
            <a:lumMod val="20000"/>
            <a:lumOff val="8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3257E3B6-4E3B-4C45-9689-1DC33E659783}">
      <dsp:nvSpPr>
        <dsp:cNvPr id="0" name=""/>
        <dsp:cNvSpPr/>
      </dsp:nvSpPr>
      <dsp:spPr>
        <a:xfrm>
          <a:off x="5483406" y="226201"/>
          <a:ext cx="7030323" cy="161404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1.Insurance Duration: </a:t>
          </a:r>
          <a:r>
            <a:rPr lang="en-IN" sz="2800" kern="1200" dirty="0" smtClean="0"/>
            <a:t>Customer policies range from 0 to 8 years, indicating diverse durations and suggesting a need for personalized offerings to boost retention and satisfaction.</a:t>
          </a:r>
          <a:endParaRPr lang="en-IN" sz="2800" kern="1200" dirty="0"/>
        </a:p>
      </dsp:txBody>
      <dsp:txXfrm>
        <a:off x="5483406" y="226201"/>
        <a:ext cx="7030323" cy="1614048"/>
      </dsp:txXfrm>
    </dsp:sp>
    <dsp:sp modelId="{EC851A99-46BE-4A4E-BAB4-A5CDB378AB71}">
      <dsp:nvSpPr>
        <dsp:cNvPr id="0" name=""/>
        <dsp:cNvSpPr/>
      </dsp:nvSpPr>
      <dsp:spPr>
        <a:xfrm>
          <a:off x="8986628" y="2766093"/>
          <a:ext cx="2520012" cy="2520005"/>
        </a:xfrm>
        <a:prstGeom prst="ellipse">
          <a:avLst/>
        </a:prstGeom>
        <a:solidFill>
          <a:schemeClr val="accent5">
            <a:lumMod val="75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51A85B7E-8FB6-45F9-B988-5D828D9691C5}">
      <dsp:nvSpPr>
        <dsp:cNvPr id="0" name=""/>
        <dsp:cNvSpPr/>
      </dsp:nvSpPr>
      <dsp:spPr>
        <a:xfrm>
          <a:off x="12479168" y="1331109"/>
          <a:ext cx="5138020" cy="232409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i="0" kern="1200" dirty="0" smtClean="0">
              <a:solidFill>
                <a:srgbClr val="FFC000"/>
              </a:solidFill>
            </a:rPr>
            <a:t>2.Adventure Sports: </a:t>
          </a:r>
          <a:r>
            <a:rPr lang="en-IN" sz="2800" b="0" i="0" kern="1200" dirty="0" smtClean="0"/>
            <a:t>Most customers do not engage in adventure sports, suggesting a market for insurance products focused on non-risky activities and wellness programs.</a:t>
          </a:r>
          <a:endParaRPr lang="en-IN" sz="2800" kern="1200" dirty="0"/>
        </a:p>
      </dsp:txBody>
      <dsp:txXfrm>
        <a:off x="12479168" y="1331109"/>
        <a:ext cx="5138020" cy="2324094"/>
      </dsp:txXfrm>
    </dsp:sp>
    <dsp:sp modelId="{E8B9778E-5819-41BA-85DD-42A8D3A8158A}">
      <dsp:nvSpPr>
        <dsp:cNvPr id="0" name=""/>
        <dsp:cNvSpPr/>
      </dsp:nvSpPr>
      <dsp:spPr>
        <a:xfrm>
          <a:off x="9041517" y="3711621"/>
          <a:ext cx="2520012" cy="2520005"/>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4E20525-4AFF-4E51-9454-771C0A41328B}">
      <dsp:nvSpPr>
        <dsp:cNvPr id="0" name=""/>
        <dsp:cNvSpPr/>
      </dsp:nvSpPr>
      <dsp:spPr>
        <a:xfrm>
          <a:off x="12435581" y="3655194"/>
          <a:ext cx="5132658" cy="253282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3.Cholesterol Levels:</a:t>
          </a:r>
          <a:r>
            <a:rPr lang="en-IN" sz="2800" b="0" i="0" kern="1200" dirty="0" smtClean="0">
              <a:solidFill>
                <a:srgbClr val="FFC000"/>
              </a:solidFill>
            </a:rPr>
            <a:t> </a:t>
          </a:r>
          <a:r>
            <a:rPr lang="en-IN" sz="2800" b="0" i="0" kern="1200" dirty="0" smtClean="0"/>
            <a:t>Customers have varying cholesterol levels, indicating different cardiovascular risks. Targeted health programs could be beneficial.</a:t>
          </a:r>
          <a:endParaRPr lang="en-IN" sz="2800" kern="1200" dirty="0"/>
        </a:p>
      </dsp:txBody>
      <dsp:txXfrm>
        <a:off x="12435581" y="3655194"/>
        <a:ext cx="5132658" cy="2532827"/>
      </dsp:txXfrm>
    </dsp:sp>
    <dsp:sp modelId="{B19C5FF4-0C60-402A-A768-0216D1AC0B73}">
      <dsp:nvSpPr>
        <dsp:cNvPr id="0" name=""/>
        <dsp:cNvSpPr/>
      </dsp:nvSpPr>
      <dsp:spPr>
        <a:xfrm>
          <a:off x="8609727" y="4413334"/>
          <a:ext cx="2520012" cy="2520005"/>
        </a:xfrm>
        <a:prstGeom prst="ellipse">
          <a:avLst/>
        </a:prstGeom>
        <a:solidFill>
          <a:schemeClr val="accent2">
            <a:lumMod val="20000"/>
            <a:lumOff val="8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D4D791DC-46E8-4538-BF73-83A4FD72173E}">
      <dsp:nvSpPr>
        <dsp:cNvPr id="0" name=""/>
        <dsp:cNvSpPr/>
      </dsp:nvSpPr>
      <dsp:spPr>
        <a:xfrm>
          <a:off x="10721082" y="6641901"/>
          <a:ext cx="7085051" cy="189896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4.Average Daily Steps:</a:t>
          </a:r>
          <a:r>
            <a:rPr lang="en-IN" sz="2800" kern="1200" dirty="0" smtClean="0">
              <a:solidFill>
                <a:srgbClr val="FFC000"/>
              </a:solidFill>
            </a:rPr>
            <a:t> </a:t>
          </a:r>
          <a:r>
            <a:rPr lang="en-IN" sz="2800" kern="1200" dirty="0" smtClean="0"/>
            <a:t>Customers have varying levels of physical activity, highlighting the importance of promoting healthy lifestyles and wellness programs.</a:t>
          </a:r>
          <a:endParaRPr lang="en-IN" sz="2800" kern="1200" dirty="0"/>
        </a:p>
      </dsp:txBody>
      <dsp:txXfrm>
        <a:off x="10721082" y="6641901"/>
        <a:ext cx="7085051" cy="1898963"/>
      </dsp:txXfrm>
    </dsp:sp>
    <dsp:sp modelId="{E016D416-D19F-4DC2-972F-CFC68A2F5E7D}">
      <dsp:nvSpPr>
        <dsp:cNvPr id="0" name=""/>
        <dsp:cNvSpPr/>
      </dsp:nvSpPr>
      <dsp:spPr>
        <a:xfrm>
          <a:off x="7673476" y="4413334"/>
          <a:ext cx="2520012" cy="2520005"/>
        </a:xfrm>
        <a:prstGeom prst="ellipse">
          <a:avLst/>
        </a:prstGeom>
        <a:solidFill>
          <a:schemeClr val="accent2">
            <a:lumMod val="20000"/>
            <a:lumOff val="8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8DF7AAAE-A933-49DF-A316-91C6071B0996}">
      <dsp:nvSpPr>
        <dsp:cNvPr id="0" name=""/>
        <dsp:cNvSpPr/>
      </dsp:nvSpPr>
      <dsp:spPr>
        <a:xfrm>
          <a:off x="129292" y="6663169"/>
          <a:ext cx="8330112" cy="189896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5.Age Distribution: </a:t>
          </a:r>
          <a:r>
            <a:rPr lang="en-IN" sz="2800" b="0" i="0" kern="1200" dirty="0" smtClean="0"/>
            <a:t>Most customers are aged 30 to 60, highlighting the need for targeted marketing and product development.</a:t>
          </a:r>
          <a:endParaRPr lang="en-IN" sz="2800" kern="1200" dirty="0"/>
        </a:p>
      </dsp:txBody>
      <dsp:txXfrm>
        <a:off x="129292" y="6663169"/>
        <a:ext cx="8330112" cy="1898963"/>
      </dsp:txXfrm>
    </dsp:sp>
    <dsp:sp modelId="{F8D76935-E513-45D7-B3C3-1A909F92C394}">
      <dsp:nvSpPr>
        <dsp:cNvPr id="0" name=""/>
        <dsp:cNvSpPr/>
      </dsp:nvSpPr>
      <dsp:spPr>
        <a:xfrm>
          <a:off x="7088920" y="3680245"/>
          <a:ext cx="2520012" cy="2520005"/>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CACF42A4-2CA7-40B7-8D31-65ADD4D6F662}">
      <dsp:nvSpPr>
        <dsp:cNvPr id="0" name=""/>
        <dsp:cNvSpPr/>
      </dsp:nvSpPr>
      <dsp:spPr>
        <a:xfrm>
          <a:off x="129298" y="3807595"/>
          <a:ext cx="6248480" cy="262288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6.Health Factors: </a:t>
          </a:r>
          <a:r>
            <a:rPr lang="en-IN" sz="2800" b="0" i="0" kern="1200" dirty="0" smtClean="0"/>
            <a:t>Overweight and older customers indicate a need for weight management and healthcare services for the elderly.</a:t>
          </a:r>
          <a:endParaRPr lang="en-IN" sz="2800" kern="1200" dirty="0"/>
        </a:p>
      </dsp:txBody>
      <dsp:txXfrm>
        <a:off x="129298" y="3807595"/>
        <a:ext cx="6248480" cy="2622887"/>
      </dsp:txXfrm>
    </dsp:sp>
    <dsp:sp modelId="{812A027F-2265-4CEA-9B30-D801BE63DE1D}">
      <dsp:nvSpPr>
        <dsp:cNvPr id="0" name=""/>
        <dsp:cNvSpPr/>
      </dsp:nvSpPr>
      <dsp:spPr>
        <a:xfrm>
          <a:off x="7296575" y="2766093"/>
          <a:ext cx="2520012" cy="2520005"/>
        </a:xfrm>
        <a:prstGeom prst="ellipse">
          <a:avLst/>
        </a:prstGeom>
        <a:solidFill>
          <a:schemeClr val="accent5">
            <a:lumMod val="75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1D7D3B6A-AB05-4602-9FA2-788625AE790B}">
      <dsp:nvSpPr>
        <dsp:cNvPr id="0" name=""/>
        <dsp:cNvSpPr/>
      </dsp:nvSpPr>
      <dsp:spPr>
        <a:xfrm>
          <a:off x="0" y="1338026"/>
          <a:ext cx="5674585" cy="253884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rgbClr val="FFC000"/>
              </a:solidFill>
            </a:rPr>
            <a:t>7.Gender Distribution:</a:t>
          </a:r>
          <a:r>
            <a:rPr lang="en-IN" sz="2800" b="0" i="0" kern="1200" dirty="0" smtClean="0">
              <a:solidFill>
                <a:srgbClr val="FFC000"/>
              </a:solidFill>
            </a:rPr>
            <a:t> </a:t>
          </a:r>
          <a:r>
            <a:rPr lang="en-IN" sz="2800" b="0" i="0" kern="1200" dirty="0" smtClean="0"/>
            <a:t>More male customers indicate a gender imbalance. Gender-specific marketing could attract more female customers.</a:t>
          </a:r>
          <a:endParaRPr lang="en-IN" sz="2800" kern="1200" dirty="0"/>
        </a:p>
      </dsp:txBody>
      <dsp:txXfrm>
        <a:off x="0" y="1338026"/>
        <a:ext cx="5674585" cy="25388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ECDFE6-E6BD-458D-8650-85F8388373EE}">
      <dsp:nvSpPr>
        <dsp:cNvPr id="0" name=""/>
        <dsp:cNvSpPr/>
      </dsp:nvSpPr>
      <dsp:spPr>
        <a:xfrm>
          <a:off x="0" y="1116"/>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1E5CEE-889B-4CC3-B491-4C85EBBF733B}">
      <dsp:nvSpPr>
        <dsp:cNvPr id="0" name=""/>
        <dsp:cNvSpPr/>
      </dsp:nvSpPr>
      <dsp:spPr>
        <a:xfrm>
          <a:off x="0" y="1116"/>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1. Weight:</a:t>
          </a:r>
          <a:endParaRPr lang="en-IN" sz="2400" kern="1200" dirty="0">
            <a:solidFill>
              <a:schemeClr val="accent5">
                <a:lumMod val="75000"/>
              </a:schemeClr>
            </a:solidFill>
          </a:endParaRPr>
        </a:p>
      </dsp:txBody>
      <dsp:txXfrm>
        <a:off x="0" y="1116"/>
        <a:ext cx="17805400" cy="609451"/>
      </dsp:txXfrm>
    </dsp:sp>
    <dsp:sp modelId="{2C801698-9515-4082-B91C-2581419B0F65}">
      <dsp:nvSpPr>
        <dsp:cNvPr id="0" name=""/>
        <dsp:cNvSpPr/>
      </dsp:nvSpPr>
      <dsp:spPr>
        <a:xfrm>
          <a:off x="0" y="610567"/>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134F90-0C26-46CD-AD96-5DD144C132C2}">
      <dsp:nvSpPr>
        <dsp:cNvPr id="0" name=""/>
        <dsp:cNvSpPr/>
      </dsp:nvSpPr>
      <dsp:spPr>
        <a:xfrm>
          <a:off x="0" y="610567"/>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Impact:</a:t>
          </a:r>
          <a:r>
            <a:rPr lang="en-IN" sz="2400" kern="1200" dirty="0" smtClean="0">
              <a:solidFill>
                <a:schemeClr val="accent5">
                  <a:lumMod val="75000"/>
                </a:schemeClr>
              </a:solidFill>
            </a:rPr>
            <a:t> </a:t>
          </a:r>
          <a:r>
            <a:rPr lang="en-IN" sz="2400" kern="1200" dirty="0" smtClean="0"/>
            <a:t>Higher weight can lead to increased insurance costs due to potential health risks associated with obesity.</a:t>
          </a:r>
          <a:endParaRPr lang="en-IN" sz="2400" kern="1200" dirty="0"/>
        </a:p>
      </dsp:txBody>
      <dsp:txXfrm>
        <a:off x="0" y="610567"/>
        <a:ext cx="17805400" cy="609451"/>
      </dsp:txXfrm>
    </dsp:sp>
    <dsp:sp modelId="{83EC2CAA-40EA-49FB-AE2B-2C2C5324B779}">
      <dsp:nvSpPr>
        <dsp:cNvPr id="0" name=""/>
        <dsp:cNvSpPr/>
      </dsp:nvSpPr>
      <dsp:spPr>
        <a:xfrm>
          <a:off x="0" y="1219201"/>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3422DE-E347-4EE0-837F-5F5A89593686}">
      <dsp:nvSpPr>
        <dsp:cNvPr id="0" name=""/>
        <dsp:cNvSpPr/>
      </dsp:nvSpPr>
      <dsp:spPr>
        <a:xfrm>
          <a:off x="0" y="1220018"/>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Business Implications: </a:t>
          </a:r>
          <a:r>
            <a:rPr lang="en-IN" sz="2400" kern="1200" dirty="0" smtClean="0"/>
            <a:t>Offer wellness programs or incentives for weight management to mitigate risks and reduce costs.</a:t>
          </a:r>
          <a:endParaRPr lang="en-IN" sz="2400" kern="1200" dirty="0"/>
        </a:p>
      </dsp:txBody>
      <dsp:txXfrm>
        <a:off x="0" y="1220018"/>
        <a:ext cx="17805400" cy="609451"/>
      </dsp:txXfrm>
    </dsp:sp>
    <dsp:sp modelId="{8AB9A44A-B6A6-429E-92C2-B53A48857DDF}">
      <dsp:nvSpPr>
        <dsp:cNvPr id="0" name=""/>
        <dsp:cNvSpPr/>
      </dsp:nvSpPr>
      <dsp:spPr>
        <a:xfrm>
          <a:off x="0" y="1829469"/>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85DA58-30E7-4CAB-AC89-4AD1ED49944C}">
      <dsp:nvSpPr>
        <dsp:cNvPr id="0" name=""/>
        <dsp:cNvSpPr/>
      </dsp:nvSpPr>
      <dsp:spPr>
        <a:xfrm>
          <a:off x="0" y="1829469"/>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2.Daily Average Steps:</a:t>
          </a:r>
          <a:endParaRPr lang="en-IN" sz="2400" kern="1200" dirty="0">
            <a:solidFill>
              <a:schemeClr val="accent5">
                <a:lumMod val="75000"/>
              </a:schemeClr>
            </a:solidFill>
          </a:endParaRPr>
        </a:p>
      </dsp:txBody>
      <dsp:txXfrm>
        <a:off x="0" y="1829469"/>
        <a:ext cx="17805400" cy="609451"/>
      </dsp:txXfrm>
    </dsp:sp>
    <dsp:sp modelId="{25A81A9C-21C2-4515-8434-42D7B3FFCD61}">
      <dsp:nvSpPr>
        <dsp:cNvPr id="0" name=""/>
        <dsp:cNvSpPr/>
      </dsp:nvSpPr>
      <dsp:spPr>
        <a:xfrm>
          <a:off x="0" y="2438920"/>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52A589-3A6D-4D24-850B-F4D9E149D007}">
      <dsp:nvSpPr>
        <dsp:cNvPr id="0" name=""/>
        <dsp:cNvSpPr/>
      </dsp:nvSpPr>
      <dsp:spPr>
        <a:xfrm>
          <a:off x="0" y="2438402"/>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Impact:</a:t>
          </a:r>
          <a:r>
            <a:rPr lang="en-IN" sz="2400" kern="1200" dirty="0" smtClean="0"/>
            <a:t> Higher daily average steps can indicate a healthier lifestyle, potentially reducing insurance costs.</a:t>
          </a:r>
          <a:endParaRPr lang="en-IN" sz="2400" kern="1200" dirty="0"/>
        </a:p>
      </dsp:txBody>
      <dsp:txXfrm>
        <a:off x="0" y="2438402"/>
        <a:ext cx="17805400" cy="609451"/>
      </dsp:txXfrm>
    </dsp:sp>
    <dsp:sp modelId="{1C9B2270-4701-4C1A-98FA-922E37F94686}">
      <dsp:nvSpPr>
        <dsp:cNvPr id="0" name=""/>
        <dsp:cNvSpPr/>
      </dsp:nvSpPr>
      <dsp:spPr>
        <a:xfrm>
          <a:off x="0" y="3048372"/>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0716FE-C2D5-4A3E-A963-DE504F55AE20}">
      <dsp:nvSpPr>
        <dsp:cNvPr id="0" name=""/>
        <dsp:cNvSpPr/>
      </dsp:nvSpPr>
      <dsp:spPr>
        <a:xfrm>
          <a:off x="0" y="3047482"/>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Business Implications</a:t>
          </a:r>
          <a:r>
            <a:rPr lang="en-IN" sz="2400" kern="1200" dirty="0" smtClean="0">
              <a:solidFill>
                <a:schemeClr val="accent5">
                  <a:lumMod val="75000"/>
                </a:schemeClr>
              </a:solidFill>
            </a:rPr>
            <a:t>: </a:t>
          </a:r>
          <a:r>
            <a:rPr lang="en-IN" sz="2400" kern="1200" dirty="0" smtClean="0"/>
            <a:t>Promote physical activity and offer discounts or rewards for active individuals.</a:t>
          </a:r>
          <a:endParaRPr lang="en-IN" sz="2400" kern="1200" dirty="0"/>
        </a:p>
      </dsp:txBody>
      <dsp:txXfrm>
        <a:off x="0" y="3047482"/>
        <a:ext cx="17805400" cy="609451"/>
      </dsp:txXfrm>
    </dsp:sp>
    <dsp:sp modelId="{1CFD2F9D-9901-4F6D-A394-F2B1F6F90C5F}">
      <dsp:nvSpPr>
        <dsp:cNvPr id="0" name=""/>
        <dsp:cNvSpPr/>
      </dsp:nvSpPr>
      <dsp:spPr>
        <a:xfrm>
          <a:off x="0" y="3657823"/>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614EE0-36CF-4CFA-994F-06B0313F4081}">
      <dsp:nvSpPr>
        <dsp:cNvPr id="0" name=""/>
        <dsp:cNvSpPr/>
      </dsp:nvSpPr>
      <dsp:spPr>
        <a:xfrm>
          <a:off x="0" y="3657823"/>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3. BMI (Body Mass Index):</a:t>
          </a:r>
          <a:endParaRPr lang="en-IN" sz="2400" kern="1200" dirty="0">
            <a:solidFill>
              <a:schemeClr val="accent5">
                <a:lumMod val="75000"/>
              </a:schemeClr>
            </a:solidFill>
          </a:endParaRPr>
        </a:p>
      </dsp:txBody>
      <dsp:txXfrm>
        <a:off x="0" y="3657823"/>
        <a:ext cx="17805400" cy="609451"/>
      </dsp:txXfrm>
    </dsp:sp>
    <dsp:sp modelId="{BD879F47-C66D-4E8F-A193-A36684FC614A}">
      <dsp:nvSpPr>
        <dsp:cNvPr id="0" name=""/>
        <dsp:cNvSpPr/>
      </dsp:nvSpPr>
      <dsp:spPr>
        <a:xfrm>
          <a:off x="0" y="4267274"/>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B91528-AFE0-4320-9143-9988D8283505}">
      <dsp:nvSpPr>
        <dsp:cNvPr id="0" name=""/>
        <dsp:cNvSpPr/>
      </dsp:nvSpPr>
      <dsp:spPr>
        <a:xfrm>
          <a:off x="0" y="4267274"/>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Impact:</a:t>
          </a:r>
          <a:r>
            <a:rPr lang="en-IN" sz="2400" kern="1200" dirty="0" smtClean="0"/>
            <a:t> Higher BMI can indicate higher health risks and lead to increased insurance costs.</a:t>
          </a:r>
          <a:endParaRPr lang="en-IN" sz="2400" kern="1200" dirty="0"/>
        </a:p>
      </dsp:txBody>
      <dsp:txXfrm>
        <a:off x="0" y="4267274"/>
        <a:ext cx="17805400" cy="609451"/>
      </dsp:txXfrm>
    </dsp:sp>
    <dsp:sp modelId="{F8D434B0-70FE-45EB-887F-4F70AE81C95F}">
      <dsp:nvSpPr>
        <dsp:cNvPr id="0" name=""/>
        <dsp:cNvSpPr/>
      </dsp:nvSpPr>
      <dsp:spPr>
        <a:xfrm>
          <a:off x="0" y="4876725"/>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8E3730-1FB8-4C13-A872-81DA0BD93CC0}">
      <dsp:nvSpPr>
        <dsp:cNvPr id="0" name=""/>
        <dsp:cNvSpPr/>
      </dsp:nvSpPr>
      <dsp:spPr>
        <a:xfrm>
          <a:off x="0" y="4876725"/>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Business Implications</a:t>
          </a:r>
          <a:r>
            <a:rPr lang="en-IN" sz="2400" kern="1200" dirty="0" smtClean="0">
              <a:solidFill>
                <a:schemeClr val="accent5">
                  <a:lumMod val="75000"/>
                </a:schemeClr>
              </a:solidFill>
            </a:rPr>
            <a:t>: </a:t>
          </a:r>
          <a:r>
            <a:rPr lang="en-IN" sz="2400" kern="1200" dirty="0" smtClean="0"/>
            <a:t>Focus on preventive care and weight management programs.</a:t>
          </a:r>
          <a:endParaRPr lang="en-IN" sz="2400" kern="1200" dirty="0"/>
        </a:p>
      </dsp:txBody>
      <dsp:txXfrm>
        <a:off x="0" y="4876725"/>
        <a:ext cx="17805400" cy="609451"/>
      </dsp:txXfrm>
    </dsp:sp>
    <dsp:sp modelId="{8F763F25-E9A2-4C9D-A691-620D7EC8A79A}">
      <dsp:nvSpPr>
        <dsp:cNvPr id="0" name=""/>
        <dsp:cNvSpPr/>
      </dsp:nvSpPr>
      <dsp:spPr>
        <a:xfrm>
          <a:off x="0" y="5486176"/>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192AB3-45DB-4B71-9D9A-AED07BF9EFDD}">
      <dsp:nvSpPr>
        <dsp:cNvPr id="0" name=""/>
        <dsp:cNvSpPr/>
      </dsp:nvSpPr>
      <dsp:spPr>
        <a:xfrm>
          <a:off x="0" y="5486176"/>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4. Average Glucose Level:</a:t>
          </a:r>
          <a:endParaRPr lang="en-IN" sz="2400" kern="1200" dirty="0">
            <a:solidFill>
              <a:schemeClr val="accent5">
                <a:lumMod val="75000"/>
              </a:schemeClr>
            </a:solidFill>
          </a:endParaRPr>
        </a:p>
      </dsp:txBody>
      <dsp:txXfrm>
        <a:off x="0" y="5486176"/>
        <a:ext cx="17805400" cy="609451"/>
      </dsp:txXfrm>
    </dsp:sp>
    <dsp:sp modelId="{65AE62B2-6C27-4E69-B23A-3AE1BE114BDA}">
      <dsp:nvSpPr>
        <dsp:cNvPr id="0" name=""/>
        <dsp:cNvSpPr/>
      </dsp:nvSpPr>
      <dsp:spPr>
        <a:xfrm>
          <a:off x="0" y="6095627"/>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F6C21E-C7A0-4A9D-BCA6-6B0F38C99D9D}">
      <dsp:nvSpPr>
        <dsp:cNvPr id="0" name=""/>
        <dsp:cNvSpPr/>
      </dsp:nvSpPr>
      <dsp:spPr>
        <a:xfrm>
          <a:off x="0" y="6095627"/>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Impact:</a:t>
          </a:r>
          <a:r>
            <a:rPr lang="en-IN" sz="2400" kern="1200" dirty="0" smtClean="0"/>
            <a:t> High average glucose levels can indicate diabetes or </a:t>
          </a:r>
          <a:r>
            <a:rPr lang="en-IN" sz="2400" kern="1200" dirty="0" err="1" smtClean="0"/>
            <a:t>prediabetes</a:t>
          </a:r>
          <a:r>
            <a:rPr lang="en-IN" sz="2400" kern="1200" dirty="0" smtClean="0"/>
            <a:t>, leading to higher insurance costs.</a:t>
          </a:r>
          <a:endParaRPr lang="en-IN" sz="2400" kern="1200" dirty="0"/>
        </a:p>
      </dsp:txBody>
      <dsp:txXfrm>
        <a:off x="0" y="6095627"/>
        <a:ext cx="17805400" cy="609451"/>
      </dsp:txXfrm>
    </dsp:sp>
    <dsp:sp modelId="{81B3700C-E700-477F-93A6-B4E1635FDB67}">
      <dsp:nvSpPr>
        <dsp:cNvPr id="0" name=""/>
        <dsp:cNvSpPr/>
      </dsp:nvSpPr>
      <dsp:spPr>
        <a:xfrm>
          <a:off x="0" y="6705079"/>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A8E28D3-C605-4412-AD91-D2D8173043C8}">
      <dsp:nvSpPr>
        <dsp:cNvPr id="0" name=""/>
        <dsp:cNvSpPr/>
      </dsp:nvSpPr>
      <dsp:spPr>
        <a:xfrm>
          <a:off x="0" y="6705079"/>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i="0" kern="1200" dirty="0" smtClean="0">
              <a:solidFill>
                <a:schemeClr val="accent5">
                  <a:lumMod val="75000"/>
                </a:schemeClr>
              </a:solidFill>
            </a:rPr>
            <a:t>Business Implications: </a:t>
          </a:r>
          <a:r>
            <a:rPr lang="en-IN" sz="2400" kern="1200" dirty="0" smtClean="0"/>
            <a:t>Emphasize preventive measures and disease management programs.</a:t>
          </a:r>
          <a:endParaRPr lang="en-IN" sz="2400" kern="1200" dirty="0"/>
        </a:p>
      </dsp:txBody>
      <dsp:txXfrm>
        <a:off x="0" y="6705079"/>
        <a:ext cx="17805400" cy="609451"/>
      </dsp:txXfrm>
    </dsp:sp>
    <dsp:sp modelId="{237267C8-91B9-4CBD-B680-169C2FEFE2DE}">
      <dsp:nvSpPr>
        <dsp:cNvPr id="0" name=""/>
        <dsp:cNvSpPr/>
      </dsp:nvSpPr>
      <dsp:spPr>
        <a:xfrm>
          <a:off x="0" y="7314530"/>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8950A0-5F2B-4733-867A-96C8B2348266}">
      <dsp:nvSpPr>
        <dsp:cNvPr id="0" name=""/>
        <dsp:cNvSpPr/>
      </dsp:nvSpPr>
      <dsp:spPr>
        <a:xfrm>
          <a:off x="0" y="7314530"/>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5. Age:</a:t>
          </a:r>
          <a:endParaRPr lang="en-IN" sz="2400" kern="1200" dirty="0">
            <a:solidFill>
              <a:schemeClr val="accent5">
                <a:lumMod val="75000"/>
              </a:schemeClr>
            </a:solidFill>
          </a:endParaRPr>
        </a:p>
      </dsp:txBody>
      <dsp:txXfrm>
        <a:off x="0" y="7314530"/>
        <a:ext cx="17805400" cy="609451"/>
      </dsp:txXfrm>
    </dsp:sp>
    <dsp:sp modelId="{CB8356DF-302F-4084-B5D1-96DA1C26016F}">
      <dsp:nvSpPr>
        <dsp:cNvPr id="0" name=""/>
        <dsp:cNvSpPr/>
      </dsp:nvSpPr>
      <dsp:spPr>
        <a:xfrm>
          <a:off x="0" y="7923981"/>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F38A0A-21CF-45CB-804E-8E8DD0E257CF}">
      <dsp:nvSpPr>
        <dsp:cNvPr id="0" name=""/>
        <dsp:cNvSpPr/>
      </dsp:nvSpPr>
      <dsp:spPr>
        <a:xfrm>
          <a:off x="0" y="7923981"/>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Impact:</a:t>
          </a:r>
          <a:r>
            <a:rPr lang="en-IN" sz="2400" kern="1200" dirty="0" smtClean="0"/>
            <a:t> Advanced age is often associated with higher insurance costs due to increased health risks.</a:t>
          </a:r>
          <a:endParaRPr lang="en-IN" sz="2400" kern="1200" dirty="0"/>
        </a:p>
      </dsp:txBody>
      <dsp:txXfrm>
        <a:off x="0" y="7923981"/>
        <a:ext cx="17805400" cy="609451"/>
      </dsp:txXfrm>
    </dsp:sp>
    <dsp:sp modelId="{ADFFFB16-8289-44C0-81FC-1A7527DF5200}">
      <dsp:nvSpPr>
        <dsp:cNvPr id="0" name=""/>
        <dsp:cNvSpPr/>
      </dsp:nvSpPr>
      <dsp:spPr>
        <a:xfrm>
          <a:off x="0" y="8533432"/>
          <a:ext cx="17805400" cy="0"/>
        </a:xfrm>
        <a:prstGeom prst="line">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48E37B-2E02-4D93-B6D9-D7B6CB70E9E5}">
      <dsp:nvSpPr>
        <dsp:cNvPr id="0" name=""/>
        <dsp:cNvSpPr/>
      </dsp:nvSpPr>
      <dsp:spPr>
        <a:xfrm>
          <a:off x="0" y="8533432"/>
          <a:ext cx="17805400" cy="609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lvl="0" algn="l" defTabSz="1066800" rtl="0">
            <a:lnSpc>
              <a:spcPct val="90000"/>
            </a:lnSpc>
            <a:spcBef>
              <a:spcPct val="0"/>
            </a:spcBef>
            <a:spcAft>
              <a:spcPct val="35000"/>
            </a:spcAft>
          </a:pPr>
          <a:r>
            <a:rPr lang="en-IN" sz="2400" b="1" kern="1200" dirty="0" smtClean="0">
              <a:solidFill>
                <a:schemeClr val="accent5">
                  <a:lumMod val="75000"/>
                </a:schemeClr>
              </a:solidFill>
            </a:rPr>
            <a:t>Business Implications: </a:t>
          </a:r>
          <a:r>
            <a:rPr lang="en-IN" sz="2400" kern="1200" dirty="0" smtClean="0"/>
            <a:t>Offer specialized products or services tailored to older demographics.</a:t>
          </a:r>
          <a:endParaRPr lang="en-IN" sz="2400" kern="1200" dirty="0"/>
        </a:p>
      </dsp:txBody>
      <dsp:txXfrm>
        <a:off x="0" y="8533432"/>
        <a:ext cx="17805400" cy="6094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F0F7C7-1EB6-4FC4-AD28-834BF55764E9}">
      <dsp:nvSpPr>
        <dsp:cNvPr id="0" name=""/>
        <dsp:cNvSpPr/>
      </dsp:nvSpPr>
      <dsp:spPr>
        <a:xfrm>
          <a:off x="7929823" y="2479016"/>
          <a:ext cx="2601096" cy="2600769"/>
        </a:xfrm>
        <a:prstGeom prst="ellipse">
          <a:avLst/>
        </a:prstGeom>
        <a:solidFill>
          <a:schemeClr val="accent2">
            <a:lumMod val="20000"/>
            <a:lumOff val="8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3257E3B6-4E3B-4C45-9689-1DC33E659783}">
      <dsp:nvSpPr>
        <dsp:cNvPr id="0" name=""/>
        <dsp:cNvSpPr/>
      </dsp:nvSpPr>
      <dsp:spPr>
        <a:xfrm>
          <a:off x="4682335" y="70177"/>
          <a:ext cx="8257667" cy="208888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1.Health and Wellness Programs:</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p>
        <a:p>
          <a:pPr lvl="0" algn="ctr" defTabSz="1244600" rtl="0">
            <a:lnSpc>
              <a:spcPct val="90000"/>
            </a:lnSpc>
            <a:spcBef>
              <a:spcPct val="0"/>
            </a:spcBef>
            <a:spcAft>
              <a:spcPct val="35000"/>
            </a:spcAft>
          </a:pPr>
          <a:r>
            <a:rPr lang="en-IN" sz="2800" kern="1200" dirty="0" smtClean="0">
              <a:solidFill>
                <a:schemeClr val="tx1">
                  <a:lumMod val="85000"/>
                  <a:lumOff val="15000"/>
                </a:schemeClr>
              </a:solidFill>
              <a:latin typeface="Arial" panose="020B0604020202020204" pitchFamily="34" charset="0"/>
              <a:cs typeface="Arial" panose="020B0604020202020204" pitchFamily="34" charset="0"/>
            </a:rPr>
            <a:t>Implement comprehensive programs focusing on weight management, physical activity, and healthy lifestyles. Incentivize participation and improvement in health metrics.</a:t>
          </a:r>
          <a:endParaRPr lang="en-IN" sz="2800" kern="1200" dirty="0">
            <a:solidFill>
              <a:schemeClr val="tx1">
                <a:lumMod val="85000"/>
                <a:lumOff val="15000"/>
              </a:schemeClr>
            </a:solidFill>
          </a:endParaRPr>
        </a:p>
      </dsp:txBody>
      <dsp:txXfrm>
        <a:off x="4682335" y="70177"/>
        <a:ext cx="8257667" cy="2088884"/>
      </dsp:txXfrm>
    </dsp:sp>
    <dsp:sp modelId="{EC851A99-46BE-4A4E-BAB4-A5CDB378AB71}">
      <dsp:nvSpPr>
        <dsp:cNvPr id="0" name=""/>
        <dsp:cNvSpPr/>
      </dsp:nvSpPr>
      <dsp:spPr>
        <a:xfrm>
          <a:off x="9060929" y="3300541"/>
          <a:ext cx="2601096" cy="2600769"/>
        </a:xfrm>
        <a:prstGeom prst="ellipse">
          <a:avLst/>
        </a:prstGeom>
        <a:solidFill>
          <a:schemeClr val="accent5">
            <a:lumMod val="75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51A85B7E-8FB6-45F9-B988-5D828D9691C5}">
      <dsp:nvSpPr>
        <dsp:cNvPr id="0" name=""/>
        <dsp:cNvSpPr/>
      </dsp:nvSpPr>
      <dsp:spPr>
        <a:xfrm>
          <a:off x="12085142" y="2268592"/>
          <a:ext cx="6128212" cy="228245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2.Disease Management Services:</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 </a:t>
          </a:r>
        </a:p>
        <a:p>
          <a:pPr lvl="0" algn="ctr" defTabSz="1244600" rtl="0">
            <a:lnSpc>
              <a:spcPct val="90000"/>
            </a:lnSpc>
            <a:spcBef>
              <a:spcPct val="0"/>
            </a:spcBef>
            <a:spcAft>
              <a:spcPct val="35000"/>
            </a:spcAft>
          </a:pP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Develop services for diabetes, cardiovascular diseases, and obesity. Offer personalized care plans, remote monitoring, and educational resources.</a:t>
          </a:r>
          <a:endParaRPr lang="en-IN" sz="2800" kern="1200" dirty="0">
            <a:solidFill>
              <a:schemeClr val="tx1">
                <a:lumMod val="95000"/>
                <a:lumOff val="5000"/>
              </a:schemeClr>
            </a:solidFill>
          </a:endParaRPr>
        </a:p>
      </dsp:txBody>
      <dsp:txXfrm>
        <a:off x="12085142" y="2268592"/>
        <a:ext cx="6128212" cy="2282454"/>
      </dsp:txXfrm>
    </dsp:sp>
    <dsp:sp modelId="{E8B9778E-5819-41BA-85DD-42A8D3A8158A}">
      <dsp:nvSpPr>
        <dsp:cNvPr id="0" name=""/>
        <dsp:cNvSpPr/>
      </dsp:nvSpPr>
      <dsp:spPr>
        <a:xfrm>
          <a:off x="8471499" y="4663334"/>
          <a:ext cx="2601096" cy="2600769"/>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4E20525-4AFF-4E51-9454-771C0A41328B}">
      <dsp:nvSpPr>
        <dsp:cNvPr id="0" name=""/>
        <dsp:cNvSpPr/>
      </dsp:nvSpPr>
      <dsp:spPr>
        <a:xfrm>
          <a:off x="11739687" y="5451161"/>
          <a:ext cx="5185617" cy="264359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3.Preventive Care Campaigns:</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Launch campaigns to promote regular health check-ups and screenings. Provide discounts for maintaining a consistent schedule.</a:t>
          </a:r>
          <a:endParaRPr lang="en-IN" sz="2800" kern="1200" dirty="0">
            <a:solidFill>
              <a:schemeClr val="tx1">
                <a:lumMod val="95000"/>
                <a:lumOff val="5000"/>
              </a:schemeClr>
            </a:solidFill>
          </a:endParaRPr>
        </a:p>
      </dsp:txBody>
      <dsp:txXfrm>
        <a:off x="11739687" y="5451161"/>
        <a:ext cx="5185617" cy="2643590"/>
      </dsp:txXfrm>
    </dsp:sp>
    <dsp:sp modelId="{3D1610A2-1649-4386-A482-3309F757DF2B}">
      <dsp:nvSpPr>
        <dsp:cNvPr id="0" name=""/>
        <dsp:cNvSpPr/>
      </dsp:nvSpPr>
      <dsp:spPr>
        <a:xfrm>
          <a:off x="6886599" y="4476987"/>
          <a:ext cx="2973463" cy="297346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66519EB7-5FD8-488D-86CB-4DA724A08771}">
      <dsp:nvSpPr>
        <dsp:cNvPr id="0" name=""/>
        <dsp:cNvSpPr/>
      </dsp:nvSpPr>
      <dsp:spPr>
        <a:xfrm>
          <a:off x="534272" y="5670876"/>
          <a:ext cx="5507969" cy="216638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4.Customer Loyalty Programs:</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Enhance loyalty programs with exclusive benefits, personalized services, and premium discounts. Reward loyalty and healthy lifestyles.</a:t>
          </a:r>
          <a:endParaRPr lang="en-IN" sz="2800" kern="1200" dirty="0">
            <a:solidFill>
              <a:schemeClr val="tx1">
                <a:lumMod val="95000"/>
                <a:lumOff val="5000"/>
              </a:schemeClr>
            </a:solidFill>
          </a:endParaRPr>
        </a:p>
      </dsp:txBody>
      <dsp:txXfrm>
        <a:off x="534272" y="5670876"/>
        <a:ext cx="5507969" cy="2166380"/>
      </dsp:txXfrm>
    </dsp:sp>
    <dsp:sp modelId="{F07C2E11-A38A-4D40-8D73-79D272D2FCA1}">
      <dsp:nvSpPr>
        <dsp:cNvPr id="0" name=""/>
        <dsp:cNvSpPr/>
      </dsp:nvSpPr>
      <dsp:spPr>
        <a:xfrm>
          <a:off x="6454852" y="3146575"/>
          <a:ext cx="2973463" cy="297346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7F4C96F-5D30-465C-9DF9-138375AE62A5}">
      <dsp:nvSpPr>
        <dsp:cNvPr id="0" name=""/>
        <dsp:cNvSpPr/>
      </dsp:nvSpPr>
      <dsp:spPr>
        <a:xfrm>
          <a:off x="387812" y="2375178"/>
          <a:ext cx="5842969" cy="216638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5.Competitive Pricing Strategies:</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Analyse the impact of being uninsured elsewhere on pricing. Offer competitive rates and discounts to attract and retain low-risk customers</a:t>
          </a:r>
          <a:r>
            <a:rPr lang="en-IN" sz="2100" kern="1200" dirty="0" smtClean="0">
              <a:solidFill>
                <a:schemeClr val="bg1">
                  <a:lumMod val="95000"/>
                </a:schemeClr>
              </a:solidFill>
              <a:latin typeface="Arial" panose="020B0604020202020204" pitchFamily="34" charset="0"/>
              <a:cs typeface="Arial" panose="020B0604020202020204" pitchFamily="34" charset="0"/>
            </a:rPr>
            <a:t>.</a:t>
          </a:r>
          <a:endParaRPr lang="en-IN" sz="2100" kern="1200" dirty="0"/>
        </a:p>
      </dsp:txBody>
      <dsp:txXfrm>
        <a:off x="387812" y="2375178"/>
        <a:ext cx="5842969" cy="21663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F0F7C7-1EB6-4FC4-AD28-834BF55764E9}">
      <dsp:nvSpPr>
        <dsp:cNvPr id="0" name=""/>
        <dsp:cNvSpPr/>
      </dsp:nvSpPr>
      <dsp:spPr>
        <a:xfrm>
          <a:off x="8070808" y="2345664"/>
          <a:ext cx="2601096" cy="2600769"/>
        </a:xfrm>
        <a:prstGeom prst="ellipse">
          <a:avLst/>
        </a:prstGeom>
        <a:solidFill>
          <a:schemeClr val="accent2">
            <a:lumMod val="20000"/>
            <a:lumOff val="8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3257E3B6-4E3B-4C45-9689-1DC33E659783}">
      <dsp:nvSpPr>
        <dsp:cNvPr id="0" name=""/>
        <dsp:cNvSpPr/>
      </dsp:nvSpPr>
      <dsp:spPr>
        <a:xfrm>
          <a:off x="4823320" y="-63174"/>
          <a:ext cx="8257667" cy="208888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6.Smoking Cessation Support:</a:t>
          </a:r>
        </a:p>
        <a:p>
          <a:pPr lvl="0" algn="ctr" defTabSz="1244600" rtl="0">
            <a:lnSpc>
              <a:spcPct val="90000"/>
            </a:lnSpc>
            <a:spcBef>
              <a:spcPct val="0"/>
            </a:spcBef>
            <a:spcAft>
              <a:spcPct val="35000"/>
            </a:spcAft>
          </a:pPr>
          <a:r>
            <a:rPr lang="en-IN" sz="2800" kern="1200" dirty="0" smtClean="0">
              <a:solidFill>
                <a:schemeClr val="accent6">
                  <a:lumMod val="75000"/>
                </a:schemeClr>
              </a:solidFill>
              <a:latin typeface="Arial" panose="020B0604020202020204" pitchFamily="34" charset="0"/>
              <a:cs typeface="Arial" panose="020B0604020202020204" pitchFamily="34" charset="0"/>
            </a:rPr>
            <a:t> </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Provide comprehensive programs to help smokers quit. Offer lower premiums or incentives for maintaining a smoke-free lifestyle.</a:t>
          </a:r>
          <a:endParaRPr lang="en-IN" sz="2800" kern="1200" dirty="0">
            <a:solidFill>
              <a:schemeClr val="tx1">
                <a:lumMod val="95000"/>
                <a:lumOff val="5000"/>
              </a:schemeClr>
            </a:solidFill>
          </a:endParaRPr>
        </a:p>
      </dsp:txBody>
      <dsp:txXfrm>
        <a:off x="4823320" y="-63174"/>
        <a:ext cx="8257667" cy="2088884"/>
      </dsp:txXfrm>
    </dsp:sp>
    <dsp:sp modelId="{EC851A99-46BE-4A4E-BAB4-A5CDB378AB71}">
      <dsp:nvSpPr>
        <dsp:cNvPr id="0" name=""/>
        <dsp:cNvSpPr/>
      </dsp:nvSpPr>
      <dsp:spPr>
        <a:xfrm>
          <a:off x="9201913" y="3167189"/>
          <a:ext cx="2601096" cy="2600769"/>
        </a:xfrm>
        <a:prstGeom prst="ellipse">
          <a:avLst/>
        </a:prstGeom>
        <a:solidFill>
          <a:schemeClr val="accent5">
            <a:lumMod val="75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51A85B7E-8FB6-45F9-B988-5D828D9691C5}">
      <dsp:nvSpPr>
        <dsp:cNvPr id="0" name=""/>
        <dsp:cNvSpPr/>
      </dsp:nvSpPr>
      <dsp:spPr>
        <a:xfrm>
          <a:off x="11786720" y="2135241"/>
          <a:ext cx="6501279" cy="228245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7.Personalized Health Plans:</a:t>
          </a:r>
        </a:p>
        <a:p>
          <a:pPr lvl="0" algn="ctr" defTabSz="1244600" rtl="0">
            <a:lnSpc>
              <a:spcPct val="90000"/>
            </a:lnSpc>
            <a:spcBef>
              <a:spcPct val="0"/>
            </a:spcBef>
            <a:spcAft>
              <a:spcPct val="35000"/>
            </a:spcAft>
          </a:pPr>
          <a:r>
            <a:rPr lang="en-IN" sz="2800" kern="1200" dirty="0" smtClean="0">
              <a:solidFill>
                <a:schemeClr val="bg1">
                  <a:lumMod val="95000"/>
                </a:schemeClr>
              </a:solidFill>
              <a:latin typeface="Arial" panose="020B0604020202020204" pitchFamily="34" charset="0"/>
              <a:cs typeface="Arial" panose="020B0604020202020204" pitchFamily="34" charset="0"/>
            </a:rPr>
            <a:t> </a:t>
          </a: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Develop plans based on individual health metrics and age. Offer customized packages for specific health needs and risks.</a:t>
          </a:r>
          <a:endParaRPr lang="en-IN" sz="2800" kern="1200" dirty="0">
            <a:solidFill>
              <a:schemeClr val="tx1">
                <a:lumMod val="95000"/>
                <a:lumOff val="5000"/>
              </a:schemeClr>
            </a:solidFill>
          </a:endParaRPr>
        </a:p>
      </dsp:txBody>
      <dsp:txXfrm>
        <a:off x="11786720" y="2135241"/>
        <a:ext cx="6501279" cy="2282454"/>
      </dsp:txXfrm>
    </dsp:sp>
    <dsp:sp modelId="{E8B9778E-5819-41BA-85DD-42A8D3A8158A}">
      <dsp:nvSpPr>
        <dsp:cNvPr id="0" name=""/>
        <dsp:cNvSpPr/>
      </dsp:nvSpPr>
      <dsp:spPr>
        <a:xfrm>
          <a:off x="8612483" y="4529983"/>
          <a:ext cx="2601096" cy="2600769"/>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4E20525-4AFF-4E51-9454-771C0A41328B}">
      <dsp:nvSpPr>
        <dsp:cNvPr id="0" name=""/>
        <dsp:cNvSpPr/>
      </dsp:nvSpPr>
      <dsp:spPr>
        <a:xfrm>
          <a:off x="10599547" y="5018481"/>
          <a:ext cx="7688452" cy="317699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8.Data Analytics and Predictive </a:t>
          </a:r>
          <a:r>
            <a:rPr lang="en-IN" sz="2800" b="1" kern="1200" dirty="0" err="1" smtClean="0">
              <a:solidFill>
                <a:schemeClr val="accent6">
                  <a:lumMod val="75000"/>
                </a:schemeClr>
              </a:solidFill>
              <a:latin typeface="Arial" panose="020B0604020202020204" pitchFamily="34" charset="0"/>
              <a:cs typeface="Arial" panose="020B0604020202020204" pitchFamily="34" charset="0"/>
            </a:rPr>
            <a:t>Modeling</a:t>
          </a:r>
          <a:r>
            <a:rPr lang="en-IN" sz="2800" b="1" kern="1200" dirty="0" smtClean="0">
              <a:solidFill>
                <a:schemeClr val="accent6">
                  <a:lumMod val="75000"/>
                </a:schemeClr>
              </a:solidFill>
              <a:latin typeface="Arial" panose="020B0604020202020204" pitchFamily="34" charset="0"/>
              <a:cs typeface="Arial" panose="020B0604020202020204" pitchFamily="34" charset="0"/>
            </a:rPr>
            <a:t>:</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p>
        <a:p>
          <a:pPr lvl="0" algn="ctr" defTabSz="1244600" rtl="0">
            <a:lnSpc>
              <a:spcPct val="90000"/>
            </a:lnSpc>
            <a:spcBef>
              <a:spcPct val="0"/>
            </a:spcBef>
            <a:spcAft>
              <a:spcPct val="35000"/>
            </a:spcAft>
          </a:pP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Use advanced analytics to assess health risks, predict outcomes, and tailor offerings. Optimize pricing, coverage, and engagement strategies.</a:t>
          </a:r>
          <a:endParaRPr lang="en-IN" sz="2800" kern="1200" dirty="0">
            <a:solidFill>
              <a:schemeClr val="tx1">
                <a:lumMod val="95000"/>
                <a:lumOff val="5000"/>
              </a:schemeClr>
            </a:solidFill>
          </a:endParaRPr>
        </a:p>
      </dsp:txBody>
      <dsp:txXfrm>
        <a:off x="10599547" y="5018481"/>
        <a:ext cx="7688452" cy="3176996"/>
      </dsp:txXfrm>
    </dsp:sp>
    <dsp:sp modelId="{3D1610A2-1649-4386-A482-3309F757DF2B}">
      <dsp:nvSpPr>
        <dsp:cNvPr id="0" name=""/>
        <dsp:cNvSpPr/>
      </dsp:nvSpPr>
      <dsp:spPr>
        <a:xfrm>
          <a:off x="7027583" y="4343636"/>
          <a:ext cx="2973463" cy="297346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66519EB7-5FD8-488D-86CB-4DA724A08771}">
      <dsp:nvSpPr>
        <dsp:cNvPr id="0" name=""/>
        <dsp:cNvSpPr/>
      </dsp:nvSpPr>
      <dsp:spPr>
        <a:xfrm>
          <a:off x="0" y="5293601"/>
          <a:ext cx="7224159" cy="265422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9.Collaboration with Healthcare Providers:</a:t>
          </a:r>
          <a:r>
            <a:rPr lang="en-IN" sz="2800" kern="1200" dirty="0" smtClean="0">
              <a:solidFill>
                <a:schemeClr val="accent6">
                  <a:lumMod val="75000"/>
                </a:schemeClr>
              </a:solidFill>
              <a:latin typeface="Arial" panose="020B0604020202020204" pitchFamily="34" charset="0"/>
              <a:cs typeface="Arial" panose="020B0604020202020204" pitchFamily="34" charset="0"/>
            </a:rPr>
            <a:t> </a:t>
          </a:r>
        </a:p>
        <a:p>
          <a:pPr lvl="0" algn="ctr" defTabSz="1244600" rtl="0">
            <a:lnSpc>
              <a:spcPct val="90000"/>
            </a:lnSpc>
            <a:spcBef>
              <a:spcPct val="0"/>
            </a:spcBef>
            <a:spcAft>
              <a:spcPct val="35000"/>
            </a:spcAft>
          </a:pP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Partner with providers to offer integrated services. Focus on preventive care, early detection, and holistic health management.</a:t>
          </a:r>
          <a:endParaRPr lang="en-IN" sz="2800" kern="1200" dirty="0">
            <a:solidFill>
              <a:schemeClr val="tx1">
                <a:lumMod val="95000"/>
                <a:lumOff val="5000"/>
              </a:schemeClr>
            </a:solidFill>
          </a:endParaRPr>
        </a:p>
      </dsp:txBody>
      <dsp:txXfrm>
        <a:off x="0" y="5293601"/>
        <a:ext cx="7224159" cy="2654227"/>
      </dsp:txXfrm>
    </dsp:sp>
    <dsp:sp modelId="{F07C2E11-A38A-4D40-8D73-79D272D2FCA1}">
      <dsp:nvSpPr>
        <dsp:cNvPr id="0" name=""/>
        <dsp:cNvSpPr/>
      </dsp:nvSpPr>
      <dsp:spPr>
        <a:xfrm>
          <a:off x="6595836" y="3013223"/>
          <a:ext cx="2973463" cy="297346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07F4C96F-5D30-465C-9DF9-138375AE62A5}">
      <dsp:nvSpPr>
        <dsp:cNvPr id="0" name=""/>
        <dsp:cNvSpPr/>
      </dsp:nvSpPr>
      <dsp:spPr>
        <a:xfrm>
          <a:off x="0" y="2004229"/>
          <a:ext cx="7015638" cy="264157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1244600" rtl="0">
            <a:lnSpc>
              <a:spcPct val="90000"/>
            </a:lnSpc>
            <a:spcBef>
              <a:spcPct val="0"/>
            </a:spcBef>
            <a:spcAft>
              <a:spcPct val="35000"/>
            </a:spcAft>
          </a:pPr>
          <a:r>
            <a:rPr lang="en-IN" sz="2800" b="1" kern="1200" dirty="0" smtClean="0">
              <a:solidFill>
                <a:schemeClr val="accent6">
                  <a:lumMod val="75000"/>
                </a:schemeClr>
              </a:solidFill>
              <a:latin typeface="Arial" panose="020B0604020202020204" pitchFamily="34" charset="0"/>
              <a:cs typeface="Arial" panose="020B0604020202020204" pitchFamily="34" charset="0"/>
            </a:rPr>
            <a:t>10.Continuous Improvement and Innovation:</a:t>
          </a:r>
          <a:r>
            <a:rPr lang="en-IN" sz="2800" kern="1200" dirty="0" smtClean="0">
              <a:solidFill>
                <a:schemeClr val="bg1">
                  <a:lumMod val="95000"/>
                </a:schemeClr>
              </a:solidFill>
              <a:latin typeface="Arial" panose="020B0604020202020204" pitchFamily="34" charset="0"/>
              <a:cs typeface="Arial" panose="020B0604020202020204" pitchFamily="34" charset="0"/>
            </a:rPr>
            <a:t> </a:t>
          </a:r>
        </a:p>
        <a:p>
          <a:pPr lvl="0" algn="ctr" defTabSz="1244600" rtl="0">
            <a:lnSpc>
              <a:spcPct val="90000"/>
            </a:lnSpc>
            <a:spcBef>
              <a:spcPct val="0"/>
            </a:spcBef>
            <a:spcAft>
              <a:spcPct val="35000"/>
            </a:spcAft>
          </a:pPr>
          <a:r>
            <a:rPr lang="en-IN" sz="2800" kern="1200" dirty="0" smtClean="0">
              <a:solidFill>
                <a:schemeClr val="tx1">
                  <a:lumMod val="95000"/>
                  <a:lumOff val="5000"/>
                </a:schemeClr>
              </a:solidFill>
              <a:latin typeface="Arial" panose="020B0604020202020204" pitchFamily="34" charset="0"/>
              <a:cs typeface="Arial" panose="020B0604020202020204" pitchFamily="34" charset="0"/>
            </a:rPr>
            <a:t>Monitor trends and feedback to innovate products and services. Stay ahead of the competition and meet evolving customer needs.</a:t>
          </a:r>
        </a:p>
        <a:p>
          <a:pPr lvl="0" algn="ctr" defTabSz="1244600" rtl="0">
            <a:lnSpc>
              <a:spcPct val="90000"/>
            </a:lnSpc>
            <a:spcBef>
              <a:spcPct val="0"/>
            </a:spcBef>
            <a:spcAft>
              <a:spcPct val="35000"/>
            </a:spcAft>
          </a:pPr>
          <a:endParaRPr lang="en-IN" sz="2100" kern="1200" dirty="0">
            <a:solidFill>
              <a:schemeClr val="tx1">
                <a:lumMod val="95000"/>
                <a:lumOff val="5000"/>
              </a:schemeClr>
            </a:solidFill>
          </a:endParaRPr>
        </a:p>
      </dsp:txBody>
      <dsp:txXfrm>
        <a:off x="0" y="2004229"/>
        <a:ext cx="7015638" cy="2641575"/>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2260601" y="3606801"/>
            <a:ext cx="11650404" cy="2469453"/>
          </a:xfrm>
        </p:spPr>
        <p:txBody>
          <a:bodyPr anchor="b">
            <a:noAutofit/>
          </a:bodyPr>
          <a:lstStyle>
            <a:lvl1pPr algn="r">
              <a:defRPr sz="81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260601" y="6076250"/>
            <a:ext cx="11650404" cy="1645349"/>
          </a:xfrm>
        </p:spPr>
        <p:txBody>
          <a:bodyPr anchor="t"/>
          <a:lstStyle>
            <a:lvl1pPr marL="0" indent="0" algn="r">
              <a:buNone/>
              <a:defRPr>
                <a:solidFill>
                  <a:schemeClr val="tx1">
                    <a:lumMod val="50000"/>
                    <a:lumOff val="50000"/>
                  </a:schemeClr>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81198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4951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6003" y="4051301"/>
            <a:ext cx="12895002" cy="2739872"/>
          </a:xfrm>
        </p:spPr>
        <p:txBody>
          <a:bodyPr anchor="b"/>
          <a:lstStyle>
            <a:lvl1pPr algn="l">
              <a:defRPr sz="6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016003" y="6791172"/>
            <a:ext cx="12895002" cy="1290600"/>
          </a:xfrm>
        </p:spPr>
        <p:txBody>
          <a:bodyPr anchor="t"/>
          <a:lstStyle>
            <a:lvl1pPr marL="0" indent="0" algn="l">
              <a:buNone/>
              <a:defRPr sz="30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77177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16002" y="3240884"/>
            <a:ext cx="6276053" cy="582115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634955" y="3240884"/>
            <a:ext cx="6276051" cy="58211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03900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13618" y="3241475"/>
            <a:ext cx="6278435"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smtClean="0"/>
              <a:t>Click to edit Master text styles</a:t>
            </a:r>
          </a:p>
        </p:txBody>
      </p:sp>
      <p:sp>
        <p:nvSpPr>
          <p:cNvPr id="4" name="Content Placeholder 3"/>
          <p:cNvSpPr>
            <a:spLocks noGrp="1"/>
          </p:cNvSpPr>
          <p:nvPr>
            <p:ph sz="half" idx="2"/>
          </p:nvPr>
        </p:nvSpPr>
        <p:spPr>
          <a:xfrm>
            <a:off x="1013618" y="4105868"/>
            <a:ext cx="6278435" cy="495617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632575" y="3241475"/>
            <a:ext cx="6278427"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smtClean="0"/>
              <a:t>Click to edit Master text styles</a:t>
            </a:r>
          </a:p>
        </p:txBody>
      </p:sp>
      <p:sp>
        <p:nvSpPr>
          <p:cNvPr id="6" name="Content Placeholder 5"/>
          <p:cNvSpPr>
            <a:spLocks noGrp="1"/>
          </p:cNvSpPr>
          <p:nvPr>
            <p:ph sz="quarter" idx="4"/>
          </p:nvPr>
        </p:nvSpPr>
        <p:spPr>
          <a:xfrm>
            <a:off x="7632577" y="4105868"/>
            <a:ext cx="6278426" cy="495617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5/17/2024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093909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16001" y="914400"/>
            <a:ext cx="12895002" cy="19812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708098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804918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1" y="2247906"/>
            <a:ext cx="5781792" cy="1917699"/>
          </a:xfrm>
        </p:spPr>
        <p:txBody>
          <a:bodyPr anchor="b">
            <a:normAutofit/>
          </a:bodyPr>
          <a:lstStyle>
            <a:lvl1pPr>
              <a:defRPr sz="3000"/>
            </a:lvl1pPr>
          </a:lstStyle>
          <a:p>
            <a:r>
              <a:rPr lang="en-US" smtClean="0"/>
              <a:t>Click to edit Master title style</a:t>
            </a:r>
            <a:endParaRPr lang="en-US" dirty="0"/>
          </a:p>
        </p:txBody>
      </p:sp>
      <p:sp>
        <p:nvSpPr>
          <p:cNvPr id="3" name="Content Placeholder 2"/>
          <p:cNvSpPr>
            <a:spLocks noGrp="1"/>
          </p:cNvSpPr>
          <p:nvPr>
            <p:ph idx="1"/>
          </p:nvPr>
        </p:nvSpPr>
        <p:spPr>
          <a:xfrm>
            <a:off x="7140692" y="772387"/>
            <a:ext cx="6770312" cy="828965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16001" y="4165604"/>
            <a:ext cx="5781792" cy="3876674"/>
          </a:xfrm>
        </p:spPr>
        <p:txBody>
          <a:bodyPr>
            <a:normAutofit/>
          </a:bodyPr>
          <a:lstStyle>
            <a:lvl1pPr marL="0" indent="0">
              <a:buNone/>
              <a:defRPr sz="2100"/>
            </a:lvl1pPr>
            <a:lvl2pPr marL="685595" indent="0">
              <a:buNone/>
              <a:defRPr sz="2100"/>
            </a:lvl2pPr>
            <a:lvl3pPr marL="1371189" indent="0">
              <a:buNone/>
              <a:defRPr sz="1800"/>
            </a:lvl3pPr>
            <a:lvl4pPr marL="2056784" indent="0">
              <a:buNone/>
              <a:defRPr sz="1500"/>
            </a:lvl4pPr>
            <a:lvl5pPr marL="2742377" indent="0">
              <a:buNone/>
              <a:defRPr sz="1500"/>
            </a:lvl5pPr>
            <a:lvl6pPr marL="3427971" indent="0">
              <a:buNone/>
              <a:defRPr sz="1500"/>
            </a:lvl6pPr>
            <a:lvl7pPr marL="4113566" indent="0">
              <a:buNone/>
              <a:defRPr sz="1500"/>
            </a:lvl7pPr>
            <a:lvl8pPr marL="4799160" indent="0">
              <a:buNone/>
              <a:defRPr sz="1500"/>
            </a:lvl8pPr>
            <a:lvl9pPr marL="5484755" indent="0">
              <a:buNone/>
              <a:defRPr sz="15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05285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2" y="7200900"/>
            <a:ext cx="12895001" cy="85010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16001" y="914400"/>
            <a:ext cx="12895002" cy="5768577"/>
          </a:xfrm>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smtClean="0"/>
              <a:t>Click icon to add picture</a:t>
            </a:r>
            <a:endParaRPr lang="en-US" dirty="0"/>
          </a:p>
        </p:txBody>
      </p:sp>
      <p:sp>
        <p:nvSpPr>
          <p:cNvPr id="4" name="Text Placeholder 3"/>
          <p:cNvSpPr>
            <a:spLocks noGrp="1"/>
          </p:cNvSpPr>
          <p:nvPr>
            <p:ph type="body" sz="half" idx="2"/>
          </p:nvPr>
        </p:nvSpPr>
        <p:spPr>
          <a:xfrm>
            <a:off x="1016002" y="8051007"/>
            <a:ext cx="12895001" cy="1011036"/>
          </a:xfrm>
        </p:spPr>
        <p:txBody>
          <a:bodyPr>
            <a:normAutofit/>
          </a:bodyPr>
          <a:lstStyle>
            <a:lvl1pPr marL="0" indent="0">
              <a:buNone/>
              <a:defRPr sz="18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960985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3" y="914400"/>
            <a:ext cx="12895002" cy="5105400"/>
          </a:xfrm>
        </p:spPr>
        <p:txBody>
          <a:bodyPr anchor="ctr">
            <a:normAutofit/>
          </a:bodyPr>
          <a:lstStyle>
            <a:lvl1pPr algn="l">
              <a:defRPr sz="66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009659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2049209" y="5448300"/>
            <a:ext cx="10836786" cy="571500"/>
          </a:xfrm>
        </p:spPr>
        <p:txBody>
          <a:bodyPr anchor="ctr">
            <a:noAutofit/>
          </a:bodyPr>
          <a:lstStyle>
            <a:lvl1pPr marL="0" indent="0">
              <a:buFontTx/>
              <a:buNone/>
              <a:defRPr sz="2400">
                <a:solidFill>
                  <a:schemeClr val="tx1">
                    <a:lumMod val="50000"/>
                    <a:lumOff val="50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0" name="TextBox 19"/>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latin typeface="Arial"/>
              </a:rPr>
              <a:t>”</a:t>
            </a:r>
            <a:endParaRPr lang="en-US" sz="2700" dirty="0">
              <a:solidFill>
                <a:schemeClr val="accent1">
                  <a:lumMod val="60000"/>
                  <a:lumOff val="40000"/>
                </a:schemeClr>
              </a:solidFill>
              <a:latin typeface="Arial"/>
            </a:endParaRPr>
          </a:p>
        </p:txBody>
      </p:sp>
    </p:spTree>
    <p:extLst>
      <p:ext uri="{BB962C8B-B14F-4D97-AF65-F5344CB8AC3E}">
        <p14:creationId xmlns:p14="http://schemas.microsoft.com/office/powerpoint/2010/main" val="25542376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16003" y="2897982"/>
            <a:ext cx="12895002" cy="3893190"/>
          </a:xfrm>
        </p:spPr>
        <p:txBody>
          <a:bodyPr anchor="b">
            <a:normAutofit/>
          </a:bodyPr>
          <a:lstStyle>
            <a:lvl1pPr algn="l">
              <a:defRPr sz="66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981609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tx1">
                    <a:lumMod val="75000"/>
                    <a:lumOff val="25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4" name="TextBox 23"/>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4038737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028699" y="914400"/>
            <a:ext cx="12882305" cy="4533900"/>
          </a:xfrm>
        </p:spPr>
        <p:txBody>
          <a:bodyPr anchor="ctr">
            <a:normAutofit/>
          </a:bodyPr>
          <a:lstStyle>
            <a:lvl1pPr algn="l">
              <a:defRPr sz="66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accent1"/>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19855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235925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951510" y="914399"/>
            <a:ext cx="1957115" cy="787717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16003" y="914400"/>
            <a:ext cx="10590225" cy="78771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25278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1016001" y="914400"/>
            <a:ext cx="12895002" cy="19812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16001" y="3240884"/>
            <a:ext cx="12895002" cy="582116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807700" y="9062044"/>
            <a:ext cx="1367909" cy="547688"/>
          </a:xfrm>
          <a:prstGeom prst="rect">
            <a:avLst/>
          </a:prstGeom>
        </p:spPr>
        <p:txBody>
          <a:bodyPr vert="horz" lIns="91440" tIns="45720" rIns="91440" bIns="45720" rtlCol="0" anchor="ctr"/>
          <a:lstStyle>
            <a:lvl1pPr algn="r">
              <a:defRPr sz="1350">
                <a:solidFill>
                  <a:schemeClr val="tx1">
                    <a:tint val="75000"/>
                  </a:schemeClr>
                </a:solidFill>
              </a:defRPr>
            </a:lvl1pPr>
          </a:lstStyle>
          <a:p>
            <a:fld id="{1D8BD707-D9CF-40AE-B4C6-C98DA3205C09}" type="datetimeFigureOut">
              <a:rPr lang="en-US" smtClean="0"/>
              <a:pPr/>
              <a:t>5/17/2024</a:t>
            </a:fld>
            <a:endParaRPr lang="en-US"/>
          </a:p>
        </p:txBody>
      </p:sp>
      <p:sp>
        <p:nvSpPr>
          <p:cNvPr id="5" name="Footer Placeholder 4"/>
          <p:cNvSpPr>
            <a:spLocks noGrp="1"/>
          </p:cNvSpPr>
          <p:nvPr>
            <p:ph type="ftr" sz="quarter" idx="3"/>
          </p:nvPr>
        </p:nvSpPr>
        <p:spPr>
          <a:xfrm>
            <a:off x="1016001" y="9062044"/>
            <a:ext cx="9446418" cy="547688"/>
          </a:xfrm>
          <a:prstGeom prst="rect">
            <a:avLst/>
          </a:prstGeom>
        </p:spPr>
        <p:txBody>
          <a:bodyPr vert="horz" lIns="91440" tIns="45720" rIns="91440" bIns="45720" rtlCol="0" anchor="ctr"/>
          <a:lstStyle>
            <a:lvl1pPr algn="l">
              <a:defRPr sz="13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885995" y="9062044"/>
            <a:ext cx="1025009" cy="547688"/>
          </a:xfrm>
          <a:prstGeom prst="rect">
            <a:avLst/>
          </a:prstGeom>
        </p:spPr>
        <p:txBody>
          <a:bodyPr vert="horz" lIns="91440" tIns="45720" rIns="91440" bIns="45720" rtlCol="0" anchor="ctr"/>
          <a:lstStyle>
            <a:lvl1pPr algn="r">
              <a:defRPr sz="1350">
                <a:solidFill>
                  <a:schemeClr val="accent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51647409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xStyles>
    <p:titleStyle>
      <a:lvl1pPr algn="l" defTabSz="6858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14350" indent="-514350" algn="l" defTabSz="685800" rtl="0" eaLnBrk="1" latinLnBrk="0" hangingPunct="1">
        <a:spcBef>
          <a:spcPts val="1500"/>
        </a:spcBef>
        <a:spcAft>
          <a:spcPts val="0"/>
        </a:spcAft>
        <a:buClr>
          <a:schemeClr val="accent1"/>
        </a:buClr>
        <a:buSzPct val="80000"/>
        <a:buFont typeface="Wingdings 3" charset="2"/>
        <a:buChar char=""/>
        <a:defRPr sz="2700" kern="1200">
          <a:solidFill>
            <a:schemeClr val="tx1">
              <a:lumMod val="75000"/>
              <a:lumOff val="25000"/>
            </a:schemeClr>
          </a:solidFill>
          <a:latin typeface="+mn-lt"/>
          <a:ea typeface="+mn-ea"/>
          <a:cs typeface="+mn-cs"/>
        </a:defRPr>
      </a:lvl1pPr>
      <a:lvl2pPr marL="1114425" indent="-428625" algn="l" defTabSz="685800" rtl="0" eaLnBrk="1" latinLnBrk="0" hangingPunct="1">
        <a:spcBef>
          <a:spcPts val="15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2pPr>
      <a:lvl3pPr marL="1714500" indent="-342900" algn="l" defTabSz="685800" rtl="0" eaLnBrk="1" latinLnBrk="0" hangingPunct="1">
        <a:spcBef>
          <a:spcPts val="1500"/>
        </a:spcBef>
        <a:spcAft>
          <a:spcPts val="0"/>
        </a:spcAft>
        <a:buClr>
          <a:schemeClr val="accent1"/>
        </a:buClr>
        <a:buSzPct val="80000"/>
        <a:buFont typeface="Wingdings 3" charset="2"/>
        <a:buChar char=""/>
        <a:defRPr sz="2100" kern="1200">
          <a:solidFill>
            <a:schemeClr val="tx1">
              <a:lumMod val="75000"/>
              <a:lumOff val="25000"/>
            </a:schemeClr>
          </a:solidFill>
          <a:latin typeface="+mn-lt"/>
          <a:ea typeface="+mn-ea"/>
          <a:cs typeface="+mn-cs"/>
        </a:defRPr>
      </a:lvl3pPr>
      <a:lvl4pPr marL="2400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4pPr>
      <a:lvl5pPr marL="30861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5pPr>
      <a:lvl6pPr marL="37719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6pPr>
      <a:lvl7pPr marL="44577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7pPr>
      <a:lvl8pPr marL="51435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8pPr>
      <a:lvl9pPr marL="5829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72760" cy="10287000"/>
          </a:xfrm>
          <a:custGeom>
            <a:avLst/>
            <a:gdLst/>
            <a:ahLst/>
            <a:cxnLst/>
            <a:rect l="l" t="t" r="r" b="b"/>
            <a:pathLst>
              <a:path w="19863638" h="10457138">
                <a:moveTo>
                  <a:pt x="0" y="0"/>
                </a:moveTo>
                <a:lnTo>
                  <a:pt x="19863638" y="0"/>
                </a:lnTo>
                <a:lnTo>
                  <a:pt x="19863638" y="10457138"/>
                </a:lnTo>
                <a:lnTo>
                  <a:pt x="0" y="10457138"/>
                </a:lnTo>
                <a:lnTo>
                  <a:pt x="0" y="0"/>
                </a:lnTo>
                <a:close/>
              </a:path>
            </a:pathLst>
          </a:custGeom>
          <a:blipFill>
            <a:blip r:embed="rId2">
              <a:alphaModFix amt="9999"/>
            </a:blip>
            <a:stretch>
              <a:fillRect l="-12486" r="-12486"/>
            </a:stretch>
          </a:blipFill>
        </p:spPr>
      </p:sp>
      <p:grpSp>
        <p:nvGrpSpPr>
          <p:cNvPr id="4" name="Group 4"/>
          <p:cNvGrpSpPr/>
          <p:nvPr/>
        </p:nvGrpSpPr>
        <p:grpSpPr>
          <a:xfrm>
            <a:off x="2500751" y="8414787"/>
            <a:ext cx="15787249" cy="658447"/>
            <a:chOff x="0" y="0"/>
            <a:chExt cx="4157959" cy="173418"/>
          </a:xfrm>
        </p:grpSpPr>
        <p:sp>
          <p:nvSpPr>
            <p:cNvPr id="5" name="Freeform 5"/>
            <p:cNvSpPr/>
            <p:nvPr/>
          </p:nvSpPr>
          <p:spPr>
            <a:xfrm>
              <a:off x="0" y="0"/>
              <a:ext cx="4157959" cy="173418"/>
            </a:xfrm>
            <a:custGeom>
              <a:avLst/>
              <a:gdLst/>
              <a:ahLst/>
              <a:cxnLst/>
              <a:rect l="l" t="t" r="r" b="b"/>
              <a:pathLst>
                <a:path w="4157959" h="173418">
                  <a:moveTo>
                    <a:pt x="0" y="0"/>
                  </a:moveTo>
                  <a:lnTo>
                    <a:pt x="4157959" y="0"/>
                  </a:lnTo>
                  <a:lnTo>
                    <a:pt x="4157959" y="173418"/>
                  </a:lnTo>
                  <a:lnTo>
                    <a:pt x="0" y="173418"/>
                  </a:lnTo>
                  <a:close/>
                </a:path>
              </a:pathLst>
            </a:custGeom>
            <a:solidFill>
              <a:srgbClr val="000000"/>
            </a:solidFill>
          </p:spPr>
        </p:sp>
        <p:sp>
          <p:nvSpPr>
            <p:cNvPr id="6" name="TextBox 6"/>
            <p:cNvSpPr txBox="1"/>
            <p:nvPr/>
          </p:nvSpPr>
          <p:spPr>
            <a:xfrm>
              <a:off x="0" y="-47625"/>
              <a:ext cx="4157959" cy="221043"/>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9964061" y="966895"/>
            <a:ext cx="7817980" cy="7357479"/>
            <a:chOff x="-46990" y="-72390"/>
            <a:chExt cx="4218940" cy="4345940"/>
          </a:xfrm>
        </p:grpSpPr>
        <p:sp>
          <p:nvSpPr>
            <p:cNvPr id="8" name="Freeform 8"/>
            <p:cNvSpPr/>
            <p:nvPr/>
          </p:nvSpPr>
          <p:spPr>
            <a:xfrm>
              <a:off x="0" y="0"/>
              <a:ext cx="4218940" cy="4345940"/>
            </a:xfrm>
            <a:custGeom>
              <a:avLst/>
              <a:gdLst/>
              <a:ahLst/>
              <a:cxnLst/>
              <a:rect l="l" t="t" r="r" b="b"/>
              <a:pathLst>
                <a:path w="4218940" h="4345940">
                  <a:moveTo>
                    <a:pt x="471170" y="1262380"/>
                  </a:moveTo>
                  <a:cubicBezTo>
                    <a:pt x="436880" y="1319530"/>
                    <a:pt x="2540" y="890270"/>
                    <a:pt x="52070" y="1285240"/>
                  </a:cubicBezTo>
                  <a:cubicBezTo>
                    <a:pt x="76200" y="1479550"/>
                    <a:pt x="265430" y="1691640"/>
                    <a:pt x="421640" y="1798320"/>
                  </a:cubicBezTo>
                  <a:cubicBezTo>
                    <a:pt x="299720" y="1714500"/>
                    <a:pt x="167640" y="1772920"/>
                    <a:pt x="181610" y="1921510"/>
                  </a:cubicBezTo>
                  <a:cubicBezTo>
                    <a:pt x="190500" y="2021840"/>
                    <a:pt x="241300" y="2127250"/>
                    <a:pt x="295910" y="2209800"/>
                  </a:cubicBezTo>
                  <a:cubicBezTo>
                    <a:pt x="383540" y="2344420"/>
                    <a:pt x="510540" y="2449830"/>
                    <a:pt x="591820" y="2586990"/>
                  </a:cubicBezTo>
                  <a:cubicBezTo>
                    <a:pt x="492760" y="2482850"/>
                    <a:pt x="396240" y="2338070"/>
                    <a:pt x="266700" y="2269490"/>
                  </a:cubicBezTo>
                  <a:cubicBezTo>
                    <a:pt x="13970" y="2132330"/>
                    <a:pt x="0" y="2400300"/>
                    <a:pt x="125730" y="2548890"/>
                  </a:cubicBezTo>
                  <a:cubicBezTo>
                    <a:pt x="331470" y="2790190"/>
                    <a:pt x="524510" y="3037840"/>
                    <a:pt x="697230" y="3303270"/>
                  </a:cubicBezTo>
                  <a:cubicBezTo>
                    <a:pt x="585470" y="3135630"/>
                    <a:pt x="405130" y="2904490"/>
                    <a:pt x="229870" y="2834640"/>
                  </a:cubicBezTo>
                  <a:cubicBezTo>
                    <a:pt x="119380" y="2790190"/>
                    <a:pt x="25400" y="2879090"/>
                    <a:pt x="64770" y="2993390"/>
                  </a:cubicBezTo>
                  <a:cubicBezTo>
                    <a:pt x="115570" y="3138170"/>
                    <a:pt x="275590" y="3232150"/>
                    <a:pt x="369570" y="3346450"/>
                  </a:cubicBezTo>
                  <a:cubicBezTo>
                    <a:pt x="317500" y="3276600"/>
                    <a:pt x="207010" y="3422650"/>
                    <a:pt x="208280" y="3470910"/>
                  </a:cubicBezTo>
                  <a:cubicBezTo>
                    <a:pt x="210820" y="3557270"/>
                    <a:pt x="307340" y="3683000"/>
                    <a:pt x="350520" y="3755390"/>
                  </a:cubicBezTo>
                  <a:cubicBezTo>
                    <a:pt x="468630" y="3950970"/>
                    <a:pt x="617220" y="4137660"/>
                    <a:pt x="811530" y="4260850"/>
                  </a:cubicBezTo>
                  <a:cubicBezTo>
                    <a:pt x="944880" y="4345940"/>
                    <a:pt x="1061720" y="4173220"/>
                    <a:pt x="982980" y="4057650"/>
                  </a:cubicBezTo>
                  <a:cubicBezTo>
                    <a:pt x="1023620" y="4075430"/>
                    <a:pt x="1143000" y="3944620"/>
                    <a:pt x="1135380" y="3935730"/>
                  </a:cubicBezTo>
                  <a:cubicBezTo>
                    <a:pt x="1226820" y="4052570"/>
                    <a:pt x="1264920" y="4057650"/>
                    <a:pt x="1412240" y="4044950"/>
                  </a:cubicBezTo>
                  <a:cubicBezTo>
                    <a:pt x="1466850" y="4112260"/>
                    <a:pt x="1532890" y="4188460"/>
                    <a:pt x="1625600" y="4193540"/>
                  </a:cubicBezTo>
                  <a:cubicBezTo>
                    <a:pt x="2084070" y="4183380"/>
                    <a:pt x="1286510" y="3215640"/>
                    <a:pt x="1215390" y="3027680"/>
                  </a:cubicBezTo>
                  <a:cubicBezTo>
                    <a:pt x="1452880" y="3375660"/>
                    <a:pt x="1739900" y="3683000"/>
                    <a:pt x="1988820" y="4020820"/>
                  </a:cubicBezTo>
                  <a:cubicBezTo>
                    <a:pt x="2045970" y="4098290"/>
                    <a:pt x="2104390" y="4218940"/>
                    <a:pt x="2202180" y="4251960"/>
                  </a:cubicBezTo>
                  <a:cubicBezTo>
                    <a:pt x="2324100" y="4292600"/>
                    <a:pt x="2424430" y="4156710"/>
                    <a:pt x="2363470" y="4048760"/>
                  </a:cubicBezTo>
                  <a:cubicBezTo>
                    <a:pt x="2256790" y="3844290"/>
                    <a:pt x="2119630" y="3653790"/>
                    <a:pt x="2009140" y="3453130"/>
                  </a:cubicBezTo>
                  <a:cubicBezTo>
                    <a:pt x="2127250" y="3590290"/>
                    <a:pt x="2233930" y="3810000"/>
                    <a:pt x="2438400" y="3826510"/>
                  </a:cubicBezTo>
                  <a:cubicBezTo>
                    <a:pt x="2622550" y="3840480"/>
                    <a:pt x="2559050" y="3591560"/>
                    <a:pt x="2567940" y="3590290"/>
                  </a:cubicBezTo>
                  <a:cubicBezTo>
                    <a:pt x="2701290" y="3569970"/>
                    <a:pt x="2830830" y="3569970"/>
                    <a:pt x="2796540" y="3401060"/>
                  </a:cubicBezTo>
                  <a:cubicBezTo>
                    <a:pt x="2874010" y="3473450"/>
                    <a:pt x="2926080" y="3596640"/>
                    <a:pt x="3031490" y="3630930"/>
                  </a:cubicBezTo>
                  <a:cubicBezTo>
                    <a:pt x="3112770" y="3657600"/>
                    <a:pt x="3216910" y="3620770"/>
                    <a:pt x="3234690" y="3530600"/>
                  </a:cubicBezTo>
                  <a:cubicBezTo>
                    <a:pt x="3239770" y="3506470"/>
                    <a:pt x="3214370" y="3356610"/>
                    <a:pt x="3181350" y="3357880"/>
                  </a:cubicBezTo>
                  <a:cubicBezTo>
                    <a:pt x="3365500" y="3360420"/>
                    <a:pt x="3393440" y="3202940"/>
                    <a:pt x="3310890" y="3064510"/>
                  </a:cubicBezTo>
                  <a:cubicBezTo>
                    <a:pt x="3088640" y="2594610"/>
                    <a:pt x="2830830" y="2141220"/>
                    <a:pt x="2542540" y="1708150"/>
                  </a:cubicBezTo>
                  <a:cubicBezTo>
                    <a:pt x="2693670" y="1934210"/>
                    <a:pt x="2880360" y="2142490"/>
                    <a:pt x="3039110" y="2363470"/>
                  </a:cubicBezTo>
                  <a:cubicBezTo>
                    <a:pt x="3188970" y="2571750"/>
                    <a:pt x="3319780" y="2811780"/>
                    <a:pt x="3496310" y="2997200"/>
                  </a:cubicBezTo>
                  <a:cubicBezTo>
                    <a:pt x="3591560" y="3097530"/>
                    <a:pt x="3801110" y="3129280"/>
                    <a:pt x="3808730" y="2942590"/>
                  </a:cubicBezTo>
                  <a:cubicBezTo>
                    <a:pt x="3821430" y="2679700"/>
                    <a:pt x="3661410" y="2473960"/>
                    <a:pt x="3561080" y="2247900"/>
                  </a:cubicBezTo>
                  <a:cubicBezTo>
                    <a:pt x="3646170" y="2368550"/>
                    <a:pt x="3738880" y="2613660"/>
                    <a:pt x="3929380" y="2579370"/>
                  </a:cubicBezTo>
                  <a:cubicBezTo>
                    <a:pt x="4022090" y="2562860"/>
                    <a:pt x="4041140" y="2480310"/>
                    <a:pt x="4019550" y="2399030"/>
                  </a:cubicBezTo>
                  <a:cubicBezTo>
                    <a:pt x="3934460" y="2068830"/>
                    <a:pt x="3749040" y="1775460"/>
                    <a:pt x="3572510" y="1488440"/>
                  </a:cubicBezTo>
                  <a:cubicBezTo>
                    <a:pt x="3573780" y="1487170"/>
                    <a:pt x="3575050" y="1487170"/>
                    <a:pt x="3575050" y="1485900"/>
                  </a:cubicBezTo>
                  <a:cubicBezTo>
                    <a:pt x="3924300" y="1875790"/>
                    <a:pt x="4218940" y="1794510"/>
                    <a:pt x="3967480" y="1244600"/>
                  </a:cubicBezTo>
                  <a:cubicBezTo>
                    <a:pt x="3884930" y="1032510"/>
                    <a:pt x="3774440" y="576580"/>
                    <a:pt x="3503930" y="524510"/>
                  </a:cubicBezTo>
                  <a:cubicBezTo>
                    <a:pt x="3398520" y="504190"/>
                    <a:pt x="3241040" y="591820"/>
                    <a:pt x="3299460" y="716280"/>
                  </a:cubicBezTo>
                  <a:cubicBezTo>
                    <a:pt x="3322320" y="763270"/>
                    <a:pt x="3357880" y="855980"/>
                    <a:pt x="3394710" y="892810"/>
                  </a:cubicBezTo>
                  <a:cubicBezTo>
                    <a:pt x="3102610" y="629920"/>
                    <a:pt x="2857500" y="184150"/>
                    <a:pt x="2454910" y="86360"/>
                  </a:cubicBezTo>
                  <a:cubicBezTo>
                    <a:pt x="2346960" y="78740"/>
                    <a:pt x="2291080" y="193040"/>
                    <a:pt x="2322830" y="285750"/>
                  </a:cubicBezTo>
                  <a:cubicBezTo>
                    <a:pt x="2227580" y="205740"/>
                    <a:pt x="2061210" y="0"/>
                    <a:pt x="1915160" y="96520"/>
                  </a:cubicBezTo>
                  <a:cubicBezTo>
                    <a:pt x="1826260" y="158750"/>
                    <a:pt x="1870710" y="308610"/>
                    <a:pt x="1921510" y="377190"/>
                  </a:cubicBezTo>
                  <a:cubicBezTo>
                    <a:pt x="2254250" y="826770"/>
                    <a:pt x="2586990" y="1276350"/>
                    <a:pt x="2919730" y="1725930"/>
                  </a:cubicBezTo>
                  <a:cubicBezTo>
                    <a:pt x="2574290" y="1272540"/>
                    <a:pt x="2193290" y="834390"/>
                    <a:pt x="1780540" y="440690"/>
                  </a:cubicBezTo>
                  <a:cubicBezTo>
                    <a:pt x="1672590" y="341630"/>
                    <a:pt x="1424940" y="15240"/>
                    <a:pt x="1249680" y="135890"/>
                  </a:cubicBezTo>
                  <a:cubicBezTo>
                    <a:pt x="1016000" y="295910"/>
                    <a:pt x="1503680" y="732790"/>
                    <a:pt x="1602740" y="854710"/>
                  </a:cubicBezTo>
                  <a:cubicBezTo>
                    <a:pt x="1758950" y="1054100"/>
                    <a:pt x="1918970" y="1253490"/>
                    <a:pt x="2057400" y="1464310"/>
                  </a:cubicBezTo>
                  <a:cubicBezTo>
                    <a:pt x="1823720" y="1223010"/>
                    <a:pt x="1275080" y="469900"/>
                    <a:pt x="984250" y="419100"/>
                  </a:cubicBezTo>
                  <a:cubicBezTo>
                    <a:pt x="770890" y="407670"/>
                    <a:pt x="869950" y="675640"/>
                    <a:pt x="955040" y="769620"/>
                  </a:cubicBezTo>
                  <a:cubicBezTo>
                    <a:pt x="855980" y="683260"/>
                    <a:pt x="740410" y="622300"/>
                    <a:pt x="646430" y="727710"/>
                  </a:cubicBezTo>
                  <a:cubicBezTo>
                    <a:pt x="615950" y="762000"/>
                    <a:pt x="595630" y="906780"/>
                    <a:pt x="655320" y="929640"/>
                  </a:cubicBezTo>
                  <a:cubicBezTo>
                    <a:pt x="427990" y="844550"/>
                    <a:pt x="520700" y="1178560"/>
                    <a:pt x="471170" y="1262380"/>
                  </a:cubicBezTo>
                  <a:close/>
                </a:path>
              </a:pathLst>
            </a:custGeom>
            <a:blipFill>
              <a:blip r:embed="rId2"/>
              <a:stretch>
                <a:fillRect l="-199428" t="-7201" r="-62690" b="-38135"/>
              </a:stretch>
            </a:blipFill>
          </p:spPr>
        </p:sp>
      </p:grpSp>
      <p:sp>
        <p:nvSpPr>
          <p:cNvPr id="11" name="TextBox 11"/>
          <p:cNvSpPr txBox="1"/>
          <p:nvPr/>
        </p:nvSpPr>
        <p:spPr>
          <a:xfrm>
            <a:off x="266700" y="2840889"/>
            <a:ext cx="10325100" cy="628377"/>
          </a:xfrm>
          <a:prstGeom prst="rect">
            <a:avLst/>
          </a:prstGeom>
        </p:spPr>
        <p:txBody>
          <a:bodyPr wrap="square" lIns="0" tIns="0" rIns="0" bIns="0" rtlCol="0" anchor="t">
            <a:spAutoFit/>
          </a:bodyPr>
          <a:lstStyle/>
          <a:p>
            <a:pPr algn="l">
              <a:lnSpc>
                <a:spcPts val="4900"/>
              </a:lnSpc>
              <a:spcBef>
                <a:spcPct val="0"/>
              </a:spcBef>
            </a:pPr>
            <a:r>
              <a:rPr lang="en-US" sz="5400" b="1" dirty="0" smtClean="0">
                <a:solidFill>
                  <a:schemeClr val="accent6">
                    <a:lumMod val="75000"/>
                  </a:schemeClr>
                </a:solidFill>
                <a:latin typeface="Arial Black" panose="020B0A04020102020204" pitchFamily="34" charset="0"/>
              </a:rPr>
              <a:t>HEALTHCARE PROJECT </a:t>
            </a:r>
            <a:endParaRPr lang="en-US" sz="5400" b="1" dirty="0">
              <a:solidFill>
                <a:schemeClr val="accent6">
                  <a:lumMod val="75000"/>
                </a:schemeClr>
              </a:solidFill>
              <a:latin typeface="Arial Black" panose="020B0A04020102020204" pitchFamily="34" charset="0"/>
            </a:endParaRPr>
          </a:p>
        </p:txBody>
      </p:sp>
      <p:sp>
        <p:nvSpPr>
          <p:cNvPr id="12" name="TextBox 12"/>
          <p:cNvSpPr txBox="1"/>
          <p:nvPr/>
        </p:nvSpPr>
        <p:spPr>
          <a:xfrm>
            <a:off x="6965351" y="8518235"/>
            <a:ext cx="5788373" cy="331181"/>
          </a:xfrm>
          <a:prstGeom prst="rect">
            <a:avLst/>
          </a:prstGeom>
        </p:spPr>
        <p:txBody>
          <a:bodyPr lIns="0" tIns="0" rIns="0" bIns="0" rtlCol="0" anchor="t">
            <a:spAutoFit/>
          </a:bodyPr>
          <a:lstStyle/>
          <a:p>
            <a:pPr algn="ctr">
              <a:lnSpc>
                <a:spcPts val="2940"/>
              </a:lnSpc>
              <a:spcBef>
                <a:spcPct val="0"/>
              </a:spcBef>
            </a:pPr>
            <a:endParaRPr lang="en-US" sz="2100" dirty="0">
              <a:solidFill>
                <a:srgbClr val="FFFFFF"/>
              </a:solidFill>
              <a:latin typeface="Montserrat Classic"/>
            </a:endParaRPr>
          </a:p>
        </p:txBody>
      </p:sp>
      <p:sp>
        <p:nvSpPr>
          <p:cNvPr id="14" name="Rectangle 13"/>
          <p:cNvSpPr/>
          <p:nvPr/>
        </p:nvSpPr>
        <p:spPr>
          <a:xfrm>
            <a:off x="152400" y="266701"/>
            <a:ext cx="13563600" cy="2144177"/>
          </a:xfrm>
          <a:prstGeom prst="rect">
            <a:avLst/>
          </a:prstGeom>
        </p:spPr>
        <p:txBody>
          <a:bodyPr wrap="square">
            <a:spAutoFit/>
          </a:bodyPr>
          <a:lstStyle/>
          <a:p>
            <a:pPr lvl="0">
              <a:lnSpc>
                <a:spcPts val="8899"/>
              </a:lnSpc>
            </a:pPr>
            <a:r>
              <a:rPr lang="en-US" sz="8000" dirty="0">
                <a:solidFill>
                  <a:srgbClr val="000000"/>
                </a:solidFill>
                <a:latin typeface="Montserrat Classic"/>
              </a:rPr>
              <a:t>CAPSTONE PROJECT</a:t>
            </a:r>
          </a:p>
          <a:p>
            <a:pPr lvl="0">
              <a:lnSpc>
                <a:spcPts val="7120"/>
              </a:lnSpc>
            </a:pPr>
            <a:r>
              <a:rPr lang="en-US" sz="8000" dirty="0">
                <a:solidFill>
                  <a:srgbClr val="000000"/>
                </a:solidFill>
                <a:latin typeface="Montserrat Classic"/>
              </a:rPr>
              <a:t>PRESENTATION</a:t>
            </a:r>
          </a:p>
        </p:txBody>
      </p:sp>
      <p:pic>
        <p:nvPicPr>
          <p:cNvPr id="3" name="Picture 2"/>
          <p:cNvPicPr>
            <a:picLocks noChangeAspect="1"/>
          </p:cNvPicPr>
          <p:nvPr/>
        </p:nvPicPr>
        <p:blipFill>
          <a:blip r:embed="rId3"/>
          <a:stretch>
            <a:fillRect/>
          </a:stretch>
        </p:blipFill>
        <p:spPr>
          <a:xfrm>
            <a:off x="12743564" y="20623"/>
            <a:ext cx="5519036" cy="1090277"/>
          </a:xfrm>
          <a:prstGeom prst="rect">
            <a:avLst/>
          </a:prstGeom>
        </p:spPr>
      </p:pic>
      <p:sp>
        <p:nvSpPr>
          <p:cNvPr id="13" name="Rectangle 12"/>
          <p:cNvSpPr/>
          <p:nvPr/>
        </p:nvSpPr>
        <p:spPr>
          <a:xfrm>
            <a:off x="152400" y="5905500"/>
            <a:ext cx="10668000" cy="3139321"/>
          </a:xfrm>
          <a:prstGeom prst="rect">
            <a:avLst/>
          </a:prstGeom>
          <a:noFill/>
        </p:spPr>
        <p:txBody>
          <a:bodyPr wrap="square" lIns="91440" tIns="45720" rIns="91440" bIns="45720">
            <a:spAutoFit/>
          </a:bodyPr>
          <a:lstStyle/>
          <a:p>
            <a:r>
              <a:rPr lang="en-US" sz="3600" b="1" dirty="0" err="1" smtClean="0">
                <a:ln w="9525">
                  <a:solidFill>
                    <a:schemeClr val="bg1"/>
                  </a:solidFill>
                  <a:prstDash val="solid"/>
                </a:ln>
                <a:latin typeface="Arial Black" panose="020B0A04020102020204" pitchFamily="34" charset="0"/>
              </a:rPr>
              <a:t>Pavan</a:t>
            </a:r>
            <a:r>
              <a:rPr lang="en-US" sz="3600" b="1" dirty="0" smtClean="0">
                <a:ln w="9525">
                  <a:solidFill>
                    <a:schemeClr val="bg1"/>
                  </a:solidFill>
                  <a:prstDash val="solid"/>
                </a:ln>
                <a:latin typeface="Arial Black" panose="020B0A04020102020204" pitchFamily="34" charset="0"/>
              </a:rPr>
              <a:t> </a:t>
            </a:r>
            <a:r>
              <a:rPr lang="en-US" sz="3600" b="1" dirty="0" err="1">
                <a:ln w="9525">
                  <a:solidFill>
                    <a:schemeClr val="bg1"/>
                  </a:solidFill>
                  <a:prstDash val="solid"/>
                </a:ln>
                <a:latin typeface="Arial Black" panose="020B0A04020102020204" pitchFamily="34" charset="0"/>
              </a:rPr>
              <a:t>Ambare</a:t>
            </a:r>
            <a:endParaRPr lang="en-IN" sz="3600" b="1" dirty="0">
              <a:ln w="9525">
                <a:solidFill>
                  <a:schemeClr val="bg1"/>
                </a:solidFill>
                <a:prstDash val="solid"/>
              </a:ln>
              <a:latin typeface="Arial Black" panose="020B0A04020102020204" pitchFamily="34" charset="0"/>
            </a:endParaRPr>
          </a:p>
          <a:p>
            <a:r>
              <a:rPr lang="en-US" sz="3600" b="1" dirty="0" smtClean="0">
                <a:ln w="9525">
                  <a:solidFill>
                    <a:schemeClr val="bg1"/>
                  </a:solidFill>
                  <a:prstDash val="solid"/>
                </a:ln>
                <a:latin typeface="Arial Black" panose="020B0A04020102020204" pitchFamily="34" charset="0"/>
              </a:rPr>
              <a:t>PGP-Data </a:t>
            </a:r>
            <a:r>
              <a:rPr lang="en-US" sz="3600" b="1" dirty="0">
                <a:ln w="9525">
                  <a:solidFill>
                    <a:schemeClr val="bg1"/>
                  </a:solidFill>
                  <a:prstDash val="solid"/>
                </a:ln>
                <a:latin typeface="Arial Black" panose="020B0A04020102020204" pitchFamily="34" charset="0"/>
              </a:rPr>
              <a:t>science and Business analytics</a:t>
            </a:r>
            <a:endParaRPr lang="en-IN" sz="3600" b="1" dirty="0">
              <a:ln w="9525">
                <a:solidFill>
                  <a:schemeClr val="bg1"/>
                </a:solidFill>
                <a:prstDash val="solid"/>
              </a:ln>
              <a:latin typeface="Arial Black" panose="020B0A04020102020204" pitchFamily="34" charset="0"/>
            </a:endParaRPr>
          </a:p>
          <a:p>
            <a:r>
              <a:rPr lang="en-US" sz="3600" b="1" dirty="0" smtClean="0">
                <a:ln w="9525">
                  <a:solidFill>
                    <a:schemeClr val="bg1"/>
                  </a:solidFill>
                  <a:prstDash val="solid"/>
                </a:ln>
                <a:latin typeface="Arial Black" panose="020B0A04020102020204" pitchFamily="34" charset="0"/>
              </a:rPr>
              <a:t>PGPDSBA.O.MAY23.A</a:t>
            </a:r>
            <a:endParaRPr lang="en-IN" sz="3600" b="1" dirty="0">
              <a:ln w="9525">
                <a:solidFill>
                  <a:schemeClr val="bg1"/>
                </a:solidFill>
                <a:prstDash val="solid"/>
              </a:ln>
              <a:latin typeface="Arial Black" panose="020B0A04020102020204" pitchFamily="34" charset="0"/>
            </a:endParaRPr>
          </a:p>
          <a:p>
            <a:endParaRPr lang="en-IN" sz="3600" b="1" dirty="0">
              <a:ln w="9525">
                <a:solidFill>
                  <a:schemeClr val="bg1"/>
                </a:solidFill>
                <a:prstDash val="solid"/>
              </a:ln>
              <a:latin typeface="Arial Black" panose="020B0A04020102020204" pitchFamily="34" charset="0"/>
            </a:endParaRPr>
          </a:p>
          <a:p>
            <a:pPr algn="ct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lowchart: Alternate Process 17"/>
          <p:cNvSpPr/>
          <p:nvPr/>
        </p:nvSpPr>
        <p:spPr>
          <a:xfrm>
            <a:off x="4343400" y="1943100"/>
            <a:ext cx="8915400" cy="2209800"/>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12" name="TextBox 11"/>
          <p:cNvSpPr txBox="1"/>
          <p:nvPr/>
        </p:nvSpPr>
        <p:spPr>
          <a:xfrm>
            <a:off x="5715000" y="35225"/>
            <a:ext cx="7315200" cy="1015663"/>
          </a:xfrm>
          <a:prstGeom prst="rect">
            <a:avLst/>
          </a:prstGeom>
          <a:noFill/>
        </p:spPr>
        <p:txBody>
          <a:bodyPr wrap="square" rtlCol="0">
            <a:spAutoFit/>
          </a:bodyPr>
          <a:lstStyle/>
          <a:p>
            <a:pPr algn="ctr"/>
            <a:r>
              <a:rPr lang="en-US" sz="6000" b="1" dirty="0">
                <a:solidFill>
                  <a:schemeClr val="accent5">
                    <a:lumMod val="50000"/>
                  </a:schemeClr>
                </a:solidFill>
                <a:latin typeface="Arial" panose="020B0604020202020204" pitchFamily="34" charset="0"/>
                <a:cs typeface="Arial" panose="020B0604020202020204" pitchFamily="34" charset="0"/>
              </a:rPr>
              <a:t>Recommendations</a:t>
            </a:r>
          </a:p>
        </p:txBody>
      </p:sp>
      <p:sp>
        <p:nvSpPr>
          <p:cNvPr id="20" name="Rounded Rectangle 19"/>
          <p:cNvSpPr/>
          <p:nvPr/>
        </p:nvSpPr>
        <p:spPr>
          <a:xfrm>
            <a:off x="12420600" y="3314700"/>
            <a:ext cx="5867400" cy="2667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ounded Rectangle 20"/>
          <p:cNvSpPr/>
          <p:nvPr/>
        </p:nvSpPr>
        <p:spPr>
          <a:xfrm>
            <a:off x="12344400" y="6972300"/>
            <a:ext cx="571500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ounded Rectangle 22"/>
          <p:cNvSpPr/>
          <p:nvPr/>
        </p:nvSpPr>
        <p:spPr>
          <a:xfrm>
            <a:off x="0" y="6972300"/>
            <a:ext cx="6324600" cy="28575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Flowchart: Alternate Process 23"/>
          <p:cNvSpPr/>
          <p:nvPr/>
        </p:nvSpPr>
        <p:spPr>
          <a:xfrm>
            <a:off x="0" y="3083225"/>
            <a:ext cx="6477000" cy="259367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5" name="Diagram 14"/>
          <p:cNvGraphicFramePr/>
          <p:nvPr>
            <p:extLst>
              <p:ext uri="{D42A27DB-BD31-4B8C-83A1-F6EECF244321}">
                <p14:modId xmlns:p14="http://schemas.microsoft.com/office/powerpoint/2010/main" val="3311534332"/>
              </p:ext>
            </p:extLst>
          </p:nvPr>
        </p:nvGraphicFramePr>
        <p:xfrm>
          <a:off x="0" y="1767668"/>
          <a:ext cx="18288000" cy="84956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12344400" y="848380"/>
            <a:ext cx="2133600" cy="523220"/>
          </a:xfrm>
          <a:prstGeom prst="rect">
            <a:avLst/>
          </a:prstGeom>
          <a:noFill/>
        </p:spPr>
        <p:txBody>
          <a:bodyPr wrap="square" rtlCol="0">
            <a:spAutoFit/>
          </a:bodyPr>
          <a:lstStyle/>
          <a:p>
            <a:r>
              <a:rPr lang="en-IN" sz="2800" dirty="0" smtClean="0"/>
              <a:t>(Continued..)</a:t>
            </a:r>
            <a:endParaRPr lang="en-IN" sz="2800" dirty="0"/>
          </a:p>
        </p:txBody>
      </p:sp>
    </p:spTree>
    <p:extLst>
      <p:ext uri="{BB962C8B-B14F-4D97-AF65-F5344CB8AC3E}">
        <p14:creationId xmlns:p14="http://schemas.microsoft.com/office/powerpoint/2010/main" val="411811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graphicEl>
                                              <a:dgm id="{23F0F7C7-1EB6-4FC4-AD28-834BF55764E9}"/>
                                            </p:graphicEl>
                                          </p:spTgt>
                                        </p:tgtEl>
                                        <p:attrNameLst>
                                          <p:attrName>style.visibility</p:attrName>
                                        </p:attrNameLst>
                                      </p:cBhvr>
                                      <p:to>
                                        <p:strVal val="visible"/>
                                      </p:to>
                                    </p:set>
                                    <p:animEffect transition="in" filter="fade">
                                      <p:cBhvr>
                                        <p:cTn id="7" dur="1000"/>
                                        <p:tgtEl>
                                          <p:spTgt spid="15">
                                            <p:graphicEl>
                                              <a:dgm id="{23F0F7C7-1EB6-4FC4-AD28-834BF55764E9}"/>
                                            </p:graphicEl>
                                          </p:spTgt>
                                        </p:tgtEl>
                                      </p:cBhvr>
                                    </p:animEffect>
                                    <p:anim calcmode="lin" valueType="num">
                                      <p:cBhvr>
                                        <p:cTn id="8" dur="1000" fill="hold"/>
                                        <p:tgtEl>
                                          <p:spTgt spid="15">
                                            <p:graphicEl>
                                              <a:dgm id="{23F0F7C7-1EB6-4FC4-AD28-834BF55764E9}"/>
                                            </p:graphicEl>
                                          </p:spTgt>
                                        </p:tgtEl>
                                        <p:attrNameLst>
                                          <p:attrName>ppt_x</p:attrName>
                                        </p:attrNameLst>
                                      </p:cBhvr>
                                      <p:tavLst>
                                        <p:tav tm="0">
                                          <p:val>
                                            <p:strVal val="#ppt_x"/>
                                          </p:val>
                                        </p:tav>
                                        <p:tav tm="100000">
                                          <p:val>
                                            <p:strVal val="#ppt_x"/>
                                          </p:val>
                                        </p:tav>
                                      </p:tavLst>
                                    </p:anim>
                                    <p:anim calcmode="lin" valueType="num">
                                      <p:cBhvr>
                                        <p:cTn id="9" dur="1000" fill="hold"/>
                                        <p:tgtEl>
                                          <p:spTgt spid="15">
                                            <p:graphicEl>
                                              <a:dgm id="{23F0F7C7-1EB6-4FC4-AD28-834BF55764E9}"/>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graphicEl>
                                              <a:dgm id="{3257E3B6-4E3B-4C45-9689-1DC33E659783}"/>
                                            </p:graphicEl>
                                          </p:spTgt>
                                        </p:tgtEl>
                                        <p:attrNameLst>
                                          <p:attrName>style.visibility</p:attrName>
                                        </p:attrNameLst>
                                      </p:cBhvr>
                                      <p:to>
                                        <p:strVal val="visible"/>
                                      </p:to>
                                    </p:set>
                                    <p:animEffect transition="in" filter="fade">
                                      <p:cBhvr>
                                        <p:cTn id="12" dur="1000"/>
                                        <p:tgtEl>
                                          <p:spTgt spid="15">
                                            <p:graphicEl>
                                              <a:dgm id="{3257E3B6-4E3B-4C45-9689-1DC33E659783}"/>
                                            </p:graphicEl>
                                          </p:spTgt>
                                        </p:tgtEl>
                                      </p:cBhvr>
                                    </p:animEffect>
                                    <p:anim calcmode="lin" valueType="num">
                                      <p:cBhvr>
                                        <p:cTn id="13" dur="1000" fill="hold"/>
                                        <p:tgtEl>
                                          <p:spTgt spid="15">
                                            <p:graphicEl>
                                              <a:dgm id="{3257E3B6-4E3B-4C45-9689-1DC33E659783}"/>
                                            </p:graphicEl>
                                          </p:spTgt>
                                        </p:tgtEl>
                                        <p:attrNameLst>
                                          <p:attrName>ppt_x</p:attrName>
                                        </p:attrNameLst>
                                      </p:cBhvr>
                                      <p:tavLst>
                                        <p:tav tm="0">
                                          <p:val>
                                            <p:strVal val="#ppt_x"/>
                                          </p:val>
                                        </p:tav>
                                        <p:tav tm="100000">
                                          <p:val>
                                            <p:strVal val="#ppt_x"/>
                                          </p:val>
                                        </p:tav>
                                      </p:tavLst>
                                    </p:anim>
                                    <p:anim calcmode="lin" valueType="num">
                                      <p:cBhvr>
                                        <p:cTn id="14" dur="1000" fill="hold"/>
                                        <p:tgtEl>
                                          <p:spTgt spid="15">
                                            <p:graphicEl>
                                              <a:dgm id="{3257E3B6-4E3B-4C45-9689-1DC33E659783}"/>
                                            </p:graphic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graphicEl>
                                              <a:dgm id="{EC851A99-46BE-4A4E-BAB4-A5CDB378AB71}"/>
                                            </p:graphicEl>
                                          </p:spTgt>
                                        </p:tgtEl>
                                        <p:attrNameLst>
                                          <p:attrName>style.visibility</p:attrName>
                                        </p:attrNameLst>
                                      </p:cBhvr>
                                      <p:to>
                                        <p:strVal val="visible"/>
                                      </p:to>
                                    </p:set>
                                    <p:animEffect transition="in" filter="fade">
                                      <p:cBhvr>
                                        <p:cTn id="19" dur="1000"/>
                                        <p:tgtEl>
                                          <p:spTgt spid="15">
                                            <p:graphicEl>
                                              <a:dgm id="{EC851A99-46BE-4A4E-BAB4-A5CDB378AB71}"/>
                                            </p:graphicEl>
                                          </p:spTgt>
                                        </p:tgtEl>
                                      </p:cBhvr>
                                    </p:animEffect>
                                    <p:anim calcmode="lin" valueType="num">
                                      <p:cBhvr>
                                        <p:cTn id="20" dur="1000" fill="hold"/>
                                        <p:tgtEl>
                                          <p:spTgt spid="15">
                                            <p:graphicEl>
                                              <a:dgm id="{EC851A99-46BE-4A4E-BAB4-A5CDB378AB71}"/>
                                            </p:graphicEl>
                                          </p:spTgt>
                                        </p:tgtEl>
                                        <p:attrNameLst>
                                          <p:attrName>ppt_x</p:attrName>
                                        </p:attrNameLst>
                                      </p:cBhvr>
                                      <p:tavLst>
                                        <p:tav tm="0">
                                          <p:val>
                                            <p:strVal val="#ppt_x"/>
                                          </p:val>
                                        </p:tav>
                                        <p:tav tm="100000">
                                          <p:val>
                                            <p:strVal val="#ppt_x"/>
                                          </p:val>
                                        </p:tav>
                                      </p:tavLst>
                                    </p:anim>
                                    <p:anim calcmode="lin" valueType="num">
                                      <p:cBhvr>
                                        <p:cTn id="21" dur="1000" fill="hold"/>
                                        <p:tgtEl>
                                          <p:spTgt spid="15">
                                            <p:graphicEl>
                                              <a:dgm id="{EC851A99-46BE-4A4E-BAB4-A5CDB378AB71}"/>
                                            </p:graphic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5">
                                            <p:graphicEl>
                                              <a:dgm id="{51A85B7E-8FB6-45F9-B988-5D828D9691C5}"/>
                                            </p:graphicEl>
                                          </p:spTgt>
                                        </p:tgtEl>
                                        <p:attrNameLst>
                                          <p:attrName>style.visibility</p:attrName>
                                        </p:attrNameLst>
                                      </p:cBhvr>
                                      <p:to>
                                        <p:strVal val="visible"/>
                                      </p:to>
                                    </p:set>
                                    <p:animEffect transition="in" filter="fade">
                                      <p:cBhvr>
                                        <p:cTn id="24" dur="1000"/>
                                        <p:tgtEl>
                                          <p:spTgt spid="15">
                                            <p:graphicEl>
                                              <a:dgm id="{51A85B7E-8FB6-45F9-B988-5D828D9691C5}"/>
                                            </p:graphicEl>
                                          </p:spTgt>
                                        </p:tgtEl>
                                      </p:cBhvr>
                                    </p:animEffect>
                                    <p:anim calcmode="lin" valueType="num">
                                      <p:cBhvr>
                                        <p:cTn id="25" dur="1000" fill="hold"/>
                                        <p:tgtEl>
                                          <p:spTgt spid="15">
                                            <p:graphicEl>
                                              <a:dgm id="{51A85B7E-8FB6-45F9-B988-5D828D9691C5}"/>
                                            </p:graphicEl>
                                          </p:spTgt>
                                        </p:tgtEl>
                                        <p:attrNameLst>
                                          <p:attrName>ppt_x</p:attrName>
                                        </p:attrNameLst>
                                      </p:cBhvr>
                                      <p:tavLst>
                                        <p:tav tm="0">
                                          <p:val>
                                            <p:strVal val="#ppt_x"/>
                                          </p:val>
                                        </p:tav>
                                        <p:tav tm="100000">
                                          <p:val>
                                            <p:strVal val="#ppt_x"/>
                                          </p:val>
                                        </p:tav>
                                      </p:tavLst>
                                    </p:anim>
                                    <p:anim calcmode="lin" valueType="num">
                                      <p:cBhvr>
                                        <p:cTn id="26" dur="1000" fill="hold"/>
                                        <p:tgtEl>
                                          <p:spTgt spid="15">
                                            <p:graphicEl>
                                              <a:dgm id="{51A85B7E-8FB6-45F9-B988-5D828D9691C5}"/>
                                            </p:graphic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5">
                                            <p:graphicEl>
                                              <a:dgm id="{E8B9778E-5819-41BA-85DD-42A8D3A8158A}"/>
                                            </p:graphicEl>
                                          </p:spTgt>
                                        </p:tgtEl>
                                        <p:attrNameLst>
                                          <p:attrName>style.visibility</p:attrName>
                                        </p:attrNameLst>
                                      </p:cBhvr>
                                      <p:to>
                                        <p:strVal val="visible"/>
                                      </p:to>
                                    </p:set>
                                    <p:animEffect transition="in" filter="fade">
                                      <p:cBhvr>
                                        <p:cTn id="31" dur="1000"/>
                                        <p:tgtEl>
                                          <p:spTgt spid="15">
                                            <p:graphicEl>
                                              <a:dgm id="{E8B9778E-5819-41BA-85DD-42A8D3A8158A}"/>
                                            </p:graphicEl>
                                          </p:spTgt>
                                        </p:tgtEl>
                                      </p:cBhvr>
                                    </p:animEffect>
                                    <p:anim calcmode="lin" valueType="num">
                                      <p:cBhvr>
                                        <p:cTn id="32" dur="1000" fill="hold"/>
                                        <p:tgtEl>
                                          <p:spTgt spid="15">
                                            <p:graphicEl>
                                              <a:dgm id="{E8B9778E-5819-41BA-85DD-42A8D3A8158A}"/>
                                            </p:graphicEl>
                                          </p:spTgt>
                                        </p:tgtEl>
                                        <p:attrNameLst>
                                          <p:attrName>ppt_x</p:attrName>
                                        </p:attrNameLst>
                                      </p:cBhvr>
                                      <p:tavLst>
                                        <p:tav tm="0">
                                          <p:val>
                                            <p:strVal val="#ppt_x"/>
                                          </p:val>
                                        </p:tav>
                                        <p:tav tm="100000">
                                          <p:val>
                                            <p:strVal val="#ppt_x"/>
                                          </p:val>
                                        </p:tav>
                                      </p:tavLst>
                                    </p:anim>
                                    <p:anim calcmode="lin" valueType="num">
                                      <p:cBhvr>
                                        <p:cTn id="33" dur="1000" fill="hold"/>
                                        <p:tgtEl>
                                          <p:spTgt spid="15">
                                            <p:graphicEl>
                                              <a:dgm id="{E8B9778E-5819-41BA-85DD-42A8D3A8158A}"/>
                                            </p:graphic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5">
                                            <p:graphicEl>
                                              <a:dgm id="{04E20525-4AFF-4E51-9454-771C0A41328B}"/>
                                            </p:graphicEl>
                                          </p:spTgt>
                                        </p:tgtEl>
                                        <p:attrNameLst>
                                          <p:attrName>style.visibility</p:attrName>
                                        </p:attrNameLst>
                                      </p:cBhvr>
                                      <p:to>
                                        <p:strVal val="visible"/>
                                      </p:to>
                                    </p:set>
                                    <p:animEffect transition="in" filter="fade">
                                      <p:cBhvr>
                                        <p:cTn id="36" dur="1000"/>
                                        <p:tgtEl>
                                          <p:spTgt spid="15">
                                            <p:graphicEl>
                                              <a:dgm id="{04E20525-4AFF-4E51-9454-771C0A41328B}"/>
                                            </p:graphicEl>
                                          </p:spTgt>
                                        </p:tgtEl>
                                      </p:cBhvr>
                                    </p:animEffect>
                                    <p:anim calcmode="lin" valueType="num">
                                      <p:cBhvr>
                                        <p:cTn id="37" dur="1000" fill="hold"/>
                                        <p:tgtEl>
                                          <p:spTgt spid="15">
                                            <p:graphicEl>
                                              <a:dgm id="{04E20525-4AFF-4E51-9454-771C0A41328B}"/>
                                            </p:graphicEl>
                                          </p:spTgt>
                                        </p:tgtEl>
                                        <p:attrNameLst>
                                          <p:attrName>ppt_x</p:attrName>
                                        </p:attrNameLst>
                                      </p:cBhvr>
                                      <p:tavLst>
                                        <p:tav tm="0">
                                          <p:val>
                                            <p:strVal val="#ppt_x"/>
                                          </p:val>
                                        </p:tav>
                                        <p:tav tm="100000">
                                          <p:val>
                                            <p:strVal val="#ppt_x"/>
                                          </p:val>
                                        </p:tav>
                                      </p:tavLst>
                                    </p:anim>
                                    <p:anim calcmode="lin" valueType="num">
                                      <p:cBhvr>
                                        <p:cTn id="38" dur="1000" fill="hold"/>
                                        <p:tgtEl>
                                          <p:spTgt spid="15">
                                            <p:graphicEl>
                                              <a:dgm id="{04E20525-4AFF-4E51-9454-771C0A41328B}"/>
                                            </p:graphic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graphicEl>
                                              <a:dgm id="{3D1610A2-1649-4386-A482-3309F757DF2B}"/>
                                            </p:graphicEl>
                                          </p:spTgt>
                                        </p:tgtEl>
                                        <p:attrNameLst>
                                          <p:attrName>style.visibility</p:attrName>
                                        </p:attrNameLst>
                                      </p:cBhvr>
                                      <p:to>
                                        <p:strVal val="visible"/>
                                      </p:to>
                                    </p:set>
                                    <p:animEffect transition="in" filter="fade">
                                      <p:cBhvr>
                                        <p:cTn id="43" dur="1000"/>
                                        <p:tgtEl>
                                          <p:spTgt spid="15">
                                            <p:graphicEl>
                                              <a:dgm id="{3D1610A2-1649-4386-A482-3309F757DF2B}"/>
                                            </p:graphicEl>
                                          </p:spTgt>
                                        </p:tgtEl>
                                      </p:cBhvr>
                                    </p:animEffect>
                                    <p:anim calcmode="lin" valueType="num">
                                      <p:cBhvr>
                                        <p:cTn id="44" dur="1000" fill="hold"/>
                                        <p:tgtEl>
                                          <p:spTgt spid="15">
                                            <p:graphicEl>
                                              <a:dgm id="{3D1610A2-1649-4386-A482-3309F757DF2B}"/>
                                            </p:graphicEl>
                                          </p:spTgt>
                                        </p:tgtEl>
                                        <p:attrNameLst>
                                          <p:attrName>ppt_x</p:attrName>
                                        </p:attrNameLst>
                                      </p:cBhvr>
                                      <p:tavLst>
                                        <p:tav tm="0">
                                          <p:val>
                                            <p:strVal val="#ppt_x"/>
                                          </p:val>
                                        </p:tav>
                                        <p:tav tm="100000">
                                          <p:val>
                                            <p:strVal val="#ppt_x"/>
                                          </p:val>
                                        </p:tav>
                                      </p:tavLst>
                                    </p:anim>
                                    <p:anim calcmode="lin" valueType="num">
                                      <p:cBhvr>
                                        <p:cTn id="45" dur="1000" fill="hold"/>
                                        <p:tgtEl>
                                          <p:spTgt spid="15">
                                            <p:graphicEl>
                                              <a:dgm id="{3D1610A2-1649-4386-A482-3309F757DF2B}"/>
                                            </p:graphic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5">
                                            <p:graphicEl>
                                              <a:dgm id="{66519EB7-5FD8-488D-86CB-4DA724A08771}"/>
                                            </p:graphicEl>
                                          </p:spTgt>
                                        </p:tgtEl>
                                        <p:attrNameLst>
                                          <p:attrName>style.visibility</p:attrName>
                                        </p:attrNameLst>
                                      </p:cBhvr>
                                      <p:to>
                                        <p:strVal val="visible"/>
                                      </p:to>
                                    </p:set>
                                    <p:animEffect transition="in" filter="fade">
                                      <p:cBhvr>
                                        <p:cTn id="48" dur="1000"/>
                                        <p:tgtEl>
                                          <p:spTgt spid="15">
                                            <p:graphicEl>
                                              <a:dgm id="{66519EB7-5FD8-488D-86CB-4DA724A08771}"/>
                                            </p:graphicEl>
                                          </p:spTgt>
                                        </p:tgtEl>
                                      </p:cBhvr>
                                    </p:animEffect>
                                    <p:anim calcmode="lin" valueType="num">
                                      <p:cBhvr>
                                        <p:cTn id="49" dur="1000" fill="hold"/>
                                        <p:tgtEl>
                                          <p:spTgt spid="15">
                                            <p:graphicEl>
                                              <a:dgm id="{66519EB7-5FD8-488D-86CB-4DA724A08771}"/>
                                            </p:graphicEl>
                                          </p:spTgt>
                                        </p:tgtEl>
                                        <p:attrNameLst>
                                          <p:attrName>ppt_x</p:attrName>
                                        </p:attrNameLst>
                                      </p:cBhvr>
                                      <p:tavLst>
                                        <p:tav tm="0">
                                          <p:val>
                                            <p:strVal val="#ppt_x"/>
                                          </p:val>
                                        </p:tav>
                                        <p:tav tm="100000">
                                          <p:val>
                                            <p:strVal val="#ppt_x"/>
                                          </p:val>
                                        </p:tav>
                                      </p:tavLst>
                                    </p:anim>
                                    <p:anim calcmode="lin" valueType="num">
                                      <p:cBhvr>
                                        <p:cTn id="50" dur="1000" fill="hold"/>
                                        <p:tgtEl>
                                          <p:spTgt spid="15">
                                            <p:graphicEl>
                                              <a:dgm id="{66519EB7-5FD8-488D-86CB-4DA724A08771}"/>
                                            </p:graphic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5">
                                            <p:graphicEl>
                                              <a:dgm id="{F07C2E11-A38A-4D40-8D73-79D272D2FCA1}"/>
                                            </p:graphicEl>
                                          </p:spTgt>
                                        </p:tgtEl>
                                        <p:attrNameLst>
                                          <p:attrName>style.visibility</p:attrName>
                                        </p:attrNameLst>
                                      </p:cBhvr>
                                      <p:to>
                                        <p:strVal val="visible"/>
                                      </p:to>
                                    </p:set>
                                    <p:animEffect transition="in" filter="fade">
                                      <p:cBhvr>
                                        <p:cTn id="55" dur="1000"/>
                                        <p:tgtEl>
                                          <p:spTgt spid="15">
                                            <p:graphicEl>
                                              <a:dgm id="{F07C2E11-A38A-4D40-8D73-79D272D2FCA1}"/>
                                            </p:graphicEl>
                                          </p:spTgt>
                                        </p:tgtEl>
                                      </p:cBhvr>
                                    </p:animEffect>
                                    <p:anim calcmode="lin" valueType="num">
                                      <p:cBhvr>
                                        <p:cTn id="56" dur="1000" fill="hold"/>
                                        <p:tgtEl>
                                          <p:spTgt spid="15">
                                            <p:graphicEl>
                                              <a:dgm id="{F07C2E11-A38A-4D40-8D73-79D272D2FCA1}"/>
                                            </p:graphicEl>
                                          </p:spTgt>
                                        </p:tgtEl>
                                        <p:attrNameLst>
                                          <p:attrName>ppt_x</p:attrName>
                                        </p:attrNameLst>
                                      </p:cBhvr>
                                      <p:tavLst>
                                        <p:tav tm="0">
                                          <p:val>
                                            <p:strVal val="#ppt_x"/>
                                          </p:val>
                                        </p:tav>
                                        <p:tav tm="100000">
                                          <p:val>
                                            <p:strVal val="#ppt_x"/>
                                          </p:val>
                                        </p:tav>
                                      </p:tavLst>
                                    </p:anim>
                                    <p:anim calcmode="lin" valueType="num">
                                      <p:cBhvr>
                                        <p:cTn id="57" dur="1000" fill="hold"/>
                                        <p:tgtEl>
                                          <p:spTgt spid="15">
                                            <p:graphicEl>
                                              <a:dgm id="{F07C2E11-A38A-4D40-8D73-79D272D2FCA1}"/>
                                            </p:graphic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5">
                                            <p:graphicEl>
                                              <a:dgm id="{07F4C96F-5D30-465C-9DF9-138375AE62A5}"/>
                                            </p:graphicEl>
                                          </p:spTgt>
                                        </p:tgtEl>
                                        <p:attrNameLst>
                                          <p:attrName>style.visibility</p:attrName>
                                        </p:attrNameLst>
                                      </p:cBhvr>
                                      <p:to>
                                        <p:strVal val="visible"/>
                                      </p:to>
                                    </p:set>
                                    <p:animEffect transition="in" filter="fade">
                                      <p:cBhvr>
                                        <p:cTn id="60" dur="1000"/>
                                        <p:tgtEl>
                                          <p:spTgt spid="15">
                                            <p:graphicEl>
                                              <a:dgm id="{07F4C96F-5D30-465C-9DF9-138375AE62A5}"/>
                                            </p:graphicEl>
                                          </p:spTgt>
                                        </p:tgtEl>
                                      </p:cBhvr>
                                    </p:animEffect>
                                    <p:anim calcmode="lin" valueType="num">
                                      <p:cBhvr>
                                        <p:cTn id="61" dur="1000" fill="hold"/>
                                        <p:tgtEl>
                                          <p:spTgt spid="15">
                                            <p:graphicEl>
                                              <a:dgm id="{07F4C96F-5D30-465C-9DF9-138375AE62A5}"/>
                                            </p:graphicEl>
                                          </p:spTgt>
                                        </p:tgtEl>
                                        <p:attrNameLst>
                                          <p:attrName>ppt_x</p:attrName>
                                        </p:attrNameLst>
                                      </p:cBhvr>
                                      <p:tavLst>
                                        <p:tav tm="0">
                                          <p:val>
                                            <p:strVal val="#ppt_x"/>
                                          </p:val>
                                        </p:tav>
                                        <p:tav tm="100000">
                                          <p:val>
                                            <p:strVal val="#ppt_x"/>
                                          </p:val>
                                        </p:tav>
                                      </p:tavLst>
                                    </p:anim>
                                    <p:anim calcmode="lin" valueType="num">
                                      <p:cBhvr>
                                        <p:cTn id="62" dur="1000" fill="hold"/>
                                        <p:tgtEl>
                                          <p:spTgt spid="15">
                                            <p:graphicEl>
                                              <a:dgm id="{07F4C96F-5D30-465C-9DF9-138375AE62A5}"/>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2"/>
          <a:stretch>
            <a:fillRect/>
          </a:stretch>
        </p:blipFill>
        <p:spPr>
          <a:xfrm>
            <a:off x="0" y="0"/>
            <a:ext cx="18288000" cy="4022012"/>
          </a:xfrm>
          <a:prstGeom prst="rect">
            <a:avLst/>
          </a:prstGeom>
        </p:spPr>
      </p:pic>
      <p:sp>
        <p:nvSpPr>
          <p:cNvPr id="20" name="Rectangle 19"/>
          <p:cNvSpPr/>
          <p:nvPr/>
        </p:nvSpPr>
        <p:spPr>
          <a:xfrm>
            <a:off x="6172200" y="3795669"/>
            <a:ext cx="5702793" cy="1323439"/>
          </a:xfrm>
          <a:prstGeom prst="rect">
            <a:avLst/>
          </a:prstGeom>
          <a:noFill/>
        </p:spPr>
        <p:txBody>
          <a:bodyPr wrap="square" lIns="91440" tIns="45720" rIns="91440" bIns="45720">
            <a:spAutoFit/>
          </a:bodyPr>
          <a:lstStyle/>
          <a:p>
            <a:pPr algn="ctr"/>
            <a:r>
              <a:rPr lang="en-US" sz="8000" b="1" cap="none" spc="0" dirty="0">
                <a:ln w="9525">
                  <a:solidFill>
                    <a:schemeClr val="bg1"/>
                  </a:solidFill>
                  <a:prstDash val="solid"/>
                </a:ln>
                <a:solidFill>
                  <a:schemeClr val="accent6">
                    <a:lumMod val="75000"/>
                  </a:schemeClr>
                </a:solidFill>
                <a:effectLst>
                  <a:outerShdw blurRad="12700" dist="38100" dir="2700000" algn="tl" rotWithShape="0">
                    <a:schemeClr val="bg1">
                      <a:lumMod val="50000"/>
                    </a:schemeClr>
                  </a:outerShdw>
                </a:effectLst>
                <a:latin typeface="Georgia" panose="02040502050405020303" pitchFamily="18" charset="0"/>
              </a:rPr>
              <a:t>Content</a:t>
            </a:r>
            <a:endParaRPr lang="en-IN" sz="8000" b="1" cap="none" spc="0" dirty="0">
              <a:ln w="9525">
                <a:solidFill>
                  <a:schemeClr val="bg1"/>
                </a:solidFill>
                <a:prstDash val="solid"/>
              </a:ln>
              <a:solidFill>
                <a:schemeClr val="accent6">
                  <a:lumMod val="75000"/>
                </a:schemeClr>
              </a:solidFill>
              <a:effectLst>
                <a:outerShdw blurRad="12700" dist="38100" dir="2700000" algn="tl" rotWithShape="0">
                  <a:schemeClr val="bg1">
                    <a:lumMod val="50000"/>
                  </a:schemeClr>
                </a:outerShdw>
              </a:effectLst>
            </a:endParaRPr>
          </a:p>
        </p:txBody>
      </p:sp>
      <p:grpSp>
        <p:nvGrpSpPr>
          <p:cNvPr id="30" name="Group 29"/>
          <p:cNvGrpSpPr/>
          <p:nvPr/>
        </p:nvGrpSpPr>
        <p:grpSpPr>
          <a:xfrm>
            <a:off x="3041895" y="4995998"/>
            <a:ext cx="11963402" cy="5104168"/>
            <a:chOff x="3047998" y="5145641"/>
            <a:chExt cx="11963402" cy="5104168"/>
          </a:xfrm>
        </p:grpSpPr>
        <p:sp>
          <p:nvSpPr>
            <p:cNvPr id="31" name="Freeform 30"/>
            <p:cNvSpPr/>
            <p:nvPr/>
          </p:nvSpPr>
          <p:spPr>
            <a:xfrm>
              <a:off x="3048000" y="5145641"/>
              <a:ext cx="962256" cy="1374651"/>
            </a:xfrm>
            <a:custGeom>
              <a:avLst/>
              <a:gdLst>
                <a:gd name="connsiteX0" fmla="*/ 0 w 1374650"/>
                <a:gd name="connsiteY0" fmla="*/ 0 h 962255"/>
                <a:gd name="connsiteX1" fmla="*/ 893523 w 1374650"/>
                <a:gd name="connsiteY1" fmla="*/ 0 h 962255"/>
                <a:gd name="connsiteX2" fmla="*/ 1374650 w 1374650"/>
                <a:gd name="connsiteY2" fmla="*/ 481128 h 962255"/>
                <a:gd name="connsiteX3" fmla="*/ 893523 w 1374650"/>
                <a:gd name="connsiteY3" fmla="*/ 962255 h 962255"/>
                <a:gd name="connsiteX4" fmla="*/ 0 w 1374650"/>
                <a:gd name="connsiteY4" fmla="*/ 962255 h 962255"/>
                <a:gd name="connsiteX5" fmla="*/ 481128 w 1374650"/>
                <a:gd name="connsiteY5" fmla="*/ 481128 h 962255"/>
                <a:gd name="connsiteX6" fmla="*/ 0 w 1374650"/>
                <a:gd name="connsiteY6" fmla="*/ 0 h 96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4650" h="962255">
                  <a:moveTo>
                    <a:pt x="1374649" y="0"/>
                  </a:moveTo>
                  <a:lnTo>
                    <a:pt x="1374649" y="625466"/>
                  </a:lnTo>
                  <a:lnTo>
                    <a:pt x="687324" y="962255"/>
                  </a:lnTo>
                  <a:lnTo>
                    <a:pt x="1" y="625466"/>
                  </a:lnTo>
                  <a:lnTo>
                    <a:pt x="1" y="0"/>
                  </a:lnTo>
                  <a:lnTo>
                    <a:pt x="687324" y="336790"/>
                  </a:lnTo>
                  <a:lnTo>
                    <a:pt x="1374649" y="0"/>
                  </a:lnTo>
                  <a:close/>
                </a:path>
              </a:pathLst>
            </a:custGeom>
            <a:solidFill>
              <a:schemeClr val="accent6">
                <a:lumMod val="75000"/>
              </a:schemeClr>
            </a:solidFill>
          </p:spPr>
          <p:style>
            <a:lnRef idx="1">
              <a:schemeClr val="accen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17146" tIns="498274" rIns="17145" bIns="498272" numCol="1" spcCol="1270" anchor="ctr" anchorCtr="0">
              <a:noAutofit/>
            </a:bodyPr>
            <a:lstStyle/>
            <a:p>
              <a:pPr lvl="0" algn="ctr" defTabSz="1200150">
                <a:lnSpc>
                  <a:spcPct val="90000"/>
                </a:lnSpc>
                <a:spcBef>
                  <a:spcPct val="0"/>
                </a:spcBef>
                <a:spcAft>
                  <a:spcPct val="35000"/>
                </a:spcAft>
              </a:pPr>
              <a:r>
                <a:rPr lang="en-IN" sz="2700" kern="1200" dirty="0" smtClean="0"/>
                <a:t>01</a:t>
              </a:r>
              <a:endParaRPr lang="en-IN" sz="2700" kern="1200" dirty="0"/>
            </a:p>
          </p:txBody>
        </p:sp>
        <p:sp>
          <p:nvSpPr>
            <p:cNvPr id="32" name="Freeform 31"/>
            <p:cNvSpPr/>
            <p:nvPr/>
          </p:nvSpPr>
          <p:spPr>
            <a:xfrm>
              <a:off x="4010255" y="5145642"/>
              <a:ext cx="11001145" cy="893524"/>
            </a:xfrm>
            <a:custGeom>
              <a:avLst/>
              <a:gdLst>
                <a:gd name="connsiteX0" fmla="*/ 148923 w 893523"/>
                <a:gd name="connsiteY0" fmla="*/ 0 h 11001144"/>
                <a:gd name="connsiteX1" fmla="*/ 744600 w 893523"/>
                <a:gd name="connsiteY1" fmla="*/ 0 h 11001144"/>
                <a:gd name="connsiteX2" fmla="*/ 893523 w 893523"/>
                <a:gd name="connsiteY2" fmla="*/ 148923 h 11001144"/>
                <a:gd name="connsiteX3" fmla="*/ 893523 w 893523"/>
                <a:gd name="connsiteY3" fmla="*/ 11001144 h 11001144"/>
                <a:gd name="connsiteX4" fmla="*/ 893523 w 893523"/>
                <a:gd name="connsiteY4" fmla="*/ 11001144 h 11001144"/>
                <a:gd name="connsiteX5" fmla="*/ 0 w 893523"/>
                <a:gd name="connsiteY5" fmla="*/ 11001144 h 11001144"/>
                <a:gd name="connsiteX6" fmla="*/ 0 w 893523"/>
                <a:gd name="connsiteY6" fmla="*/ 11001144 h 11001144"/>
                <a:gd name="connsiteX7" fmla="*/ 0 w 893523"/>
                <a:gd name="connsiteY7" fmla="*/ 148923 h 11001144"/>
                <a:gd name="connsiteX8" fmla="*/ 148923 w 893523"/>
                <a:gd name="connsiteY8" fmla="*/ 0 h 110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523" h="11001144">
                  <a:moveTo>
                    <a:pt x="893523" y="1833559"/>
                  </a:moveTo>
                  <a:lnTo>
                    <a:pt x="893523" y="9167585"/>
                  </a:lnTo>
                  <a:cubicBezTo>
                    <a:pt x="893523" y="10180230"/>
                    <a:pt x="888108" y="11001138"/>
                    <a:pt x="881427" y="11001138"/>
                  </a:cubicBezTo>
                  <a:lnTo>
                    <a:pt x="0" y="11001138"/>
                  </a:lnTo>
                  <a:lnTo>
                    <a:pt x="0" y="11001138"/>
                  </a:lnTo>
                  <a:lnTo>
                    <a:pt x="0" y="6"/>
                  </a:lnTo>
                  <a:lnTo>
                    <a:pt x="0" y="6"/>
                  </a:lnTo>
                  <a:lnTo>
                    <a:pt x="881427" y="6"/>
                  </a:lnTo>
                  <a:cubicBezTo>
                    <a:pt x="888108" y="6"/>
                    <a:pt x="893523" y="820914"/>
                    <a:pt x="893523" y="1833559"/>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1377" tIns="74098" rIns="74098" bIns="74099" numCol="1" spcCol="1270" anchor="ctr" anchorCtr="0">
              <a:noAutofit/>
            </a:bodyPr>
            <a:lstStyle/>
            <a:p>
              <a:pPr marL="285750" lvl="1" indent="-285750" algn="l" defTabSz="2133600">
                <a:lnSpc>
                  <a:spcPct val="90000"/>
                </a:lnSpc>
                <a:spcBef>
                  <a:spcPct val="0"/>
                </a:spcBef>
                <a:spcAft>
                  <a:spcPct val="15000"/>
                </a:spcAft>
                <a:buChar char="••"/>
              </a:pPr>
              <a:r>
                <a:rPr lang="en-US" sz="4800" b="1" kern="1200" dirty="0" smtClean="0">
                  <a:solidFill>
                    <a:srgbClr val="0070C0"/>
                  </a:solidFill>
                  <a:latin typeface="Arial" panose="020B0604020202020204" pitchFamily="34" charset="0"/>
                  <a:cs typeface="Arial" panose="020B0604020202020204" pitchFamily="34" charset="0"/>
                </a:rPr>
                <a:t> Business Problem Understanding</a:t>
              </a:r>
              <a:endParaRPr lang="en-IN" sz="4800" kern="1200" dirty="0"/>
            </a:p>
          </p:txBody>
        </p:sp>
        <p:sp>
          <p:nvSpPr>
            <p:cNvPr id="33" name="Freeform 32"/>
            <p:cNvSpPr/>
            <p:nvPr/>
          </p:nvSpPr>
          <p:spPr>
            <a:xfrm>
              <a:off x="3048000" y="6323074"/>
              <a:ext cx="962256" cy="1374651"/>
            </a:xfrm>
            <a:custGeom>
              <a:avLst/>
              <a:gdLst>
                <a:gd name="connsiteX0" fmla="*/ 0 w 1374650"/>
                <a:gd name="connsiteY0" fmla="*/ 0 h 962255"/>
                <a:gd name="connsiteX1" fmla="*/ 893523 w 1374650"/>
                <a:gd name="connsiteY1" fmla="*/ 0 h 962255"/>
                <a:gd name="connsiteX2" fmla="*/ 1374650 w 1374650"/>
                <a:gd name="connsiteY2" fmla="*/ 481128 h 962255"/>
                <a:gd name="connsiteX3" fmla="*/ 893523 w 1374650"/>
                <a:gd name="connsiteY3" fmla="*/ 962255 h 962255"/>
                <a:gd name="connsiteX4" fmla="*/ 0 w 1374650"/>
                <a:gd name="connsiteY4" fmla="*/ 962255 h 962255"/>
                <a:gd name="connsiteX5" fmla="*/ 481128 w 1374650"/>
                <a:gd name="connsiteY5" fmla="*/ 481128 h 962255"/>
                <a:gd name="connsiteX6" fmla="*/ 0 w 1374650"/>
                <a:gd name="connsiteY6" fmla="*/ 0 h 96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4650" h="962255">
                  <a:moveTo>
                    <a:pt x="1374649" y="0"/>
                  </a:moveTo>
                  <a:lnTo>
                    <a:pt x="1374649" y="625466"/>
                  </a:lnTo>
                  <a:lnTo>
                    <a:pt x="687324" y="962255"/>
                  </a:lnTo>
                  <a:lnTo>
                    <a:pt x="1" y="625466"/>
                  </a:lnTo>
                  <a:lnTo>
                    <a:pt x="1" y="0"/>
                  </a:lnTo>
                  <a:lnTo>
                    <a:pt x="687324" y="336790"/>
                  </a:lnTo>
                  <a:lnTo>
                    <a:pt x="1374649" y="0"/>
                  </a:lnTo>
                  <a:close/>
                </a:path>
              </a:pathLst>
            </a:custGeom>
            <a:solidFill>
              <a:schemeClr val="tx1">
                <a:lumMod val="95000"/>
                <a:lumOff val="5000"/>
              </a:schemeClr>
            </a:solidFill>
          </p:spPr>
          <p:style>
            <a:lnRef idx="1">
              <a:schemeClr val="accen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17146" tIns="498274" rIns="17145" bIns="498272" numCol="1" spcCol="1270" anchor="ctr" anchorCtr="0">
              <a:noAutofit/>
            </a:bodyPr>
            <a:lstStyle/>
            <a:p>
              <a:pPr lvl="0" algn="ctr" defTabSz="1200150">
                <a:lnSpc>
                  <a:spcPct val="90000"/>
                </a:lnSpc>
                <a:spcBef>
                  <a:spcPct val="0"/>
                </a:spcBef>
                <a:spcAft>
                  <a:spcPct val="35000"/>
                </a:spcAft>
              </a:pPr>
              <a:r>
                <a:rPr lang="en-IN" sz="2700" kern="1200" dirty="0" smtClean="0"/>
                <a:t>02</a:t>
              </a:r>
              <a:endParaRPr lang="en-IN" sz="2700" kern="1200" dirty="0"/>
            </a:p>
          </p:txBody>
        </p:sp>
        <p:sp>
          <p:nvSpPr>
            <p:cNvPr id="34" name="Freeform 33"/>
            <p:cNvSpPr/>
            <p:nvPr/>
          </p:nvSpPr>
          <p:spPr>
            <a:xfrm>
              <a:off x="4010255" y="6323074"/>
              <a:ext cx="11001145" cy="893524"/>
            </a:xfrm>
            <a:custGeom>
              <a:avLst/>
              <a:gdLst>
                <a:gd name="connsiteX0" fmla="*/ 148923 w 893523"/>
                <a:gd name="connsiteY0" fmla="*/ 0 h 11001144"/>
                <a:gd name="connsiteX1" fmla="*/ 744600 w 893523"/>
                <a:gd name="connsiteY1" fmla="*/ 0 h 11001144"/>
                <a:gd name="connsiteX2" fmla="*/ 893523 w 893523"/>
                <a:gd name="connsiteY2" fmla="*/ 148923 h 11001144"/>
                <a:gd name="connsiteX3" fmla="*/ 893523 w 893523"/>
                <a:gd name="connsiteY3" fmla="*/ 11001144 h 11001144"/>
                <a:gd name="connsiteX4" fmla="*/ 893523 w 893523"/>
                <a:gd name="connsiteY4" fmla="*/ 11001144 h 11001144"/>
                <a:gd name="connsiteX5" fmla="*/ 0 w 893523"/>
                <a:gd name="connsiteY5" fmla="*/ 11001144 h 11001144"/>
                <a:gd name="connsiteX6" fmla="*/ 0 w 893523"/>
                <a:gd name="connsiteY6" fmla="*/ 11001144 h 11001144"/>
                <a:gd name="connsiteX7" fmla="*/ 0 w 893523"/>
                <a:gd name="connsiteY7" fmla="*/ 148923 h 11001144"/>
                <a:gd name="connsiteX8" fmla="*/ 148923 w 893523"/>
                <a:gd name="connsiteY8" fmla="*/ 0 h 110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523" h="11001144">
                  <a:moveTo>
                    <a:pt x="893523" y="1833559"/>
                  </a:moveTo>
                  <a:lnTo>
                    <a:pt x="893523" y="9167585"/>
                  </a:lnTo>
                  <a:cubicBezTo>
                    <a:pt x="893523" y="10180230"/>
                    <a:pt x="888108" y="11001138"/>
                    <a:pt x="881427" y="11001138"/>
                  </a:cubicBezTo>
                  <a:lnTo>
                    <a:pt x="0" y="11001138"/>
                  </a:lnTo>
                  <a:lnTo>
                    <a:pt x="0" y="11001138"/>
                  </a:lnTo>
                  <a:lnTo>
                    <a:pt x="0" y="6"/>
                  </a:lnTo>
                  <a:lnTo>
                    <a:pt x="0" y="6"/>
                  </a:lnTo>
                  <a:lnTo>
                    <a:pt x="881427" y="6"/>
                  </a:lnTo>
                  <a:cubicBezTo>
                    <a:pt x="888108" y="6"/>
                    <a:pt x="893523" y="820914"/>
                    <a:pt x="893523" y="1833559"/>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1377" tIns="74098" rIns="74098" bIns="74099" numCol="1" spcCol="1270" anchor="ctr" anchorCtr="0">
              <a:noAutofit/>
            </a:bodyPr>
            <a:lstStyle/>
            <a:p>
              <a:pPr marL="285750" lvl="1" indent="-285750" algn="l" defTabSz="2133600">
                <a:lnSpc>
                  <a:spcPct val="90000"/>
                </a:lnSpc>
                <a:spcBef>
                  <a:spcPct val="0"/>
                </a:spcBef>
                <a:spcAft>
                  <a:spcPct val="15000"/>
                </a:spcAft>
                <a:buChar char="••"/>
              </a:pPr>
              <a:r>
                <a:rPr lang="en-US" sz="4800" b="1" kern="1200" dirty="0" smtClean="0">
                  <a:solidFill>
                    <a:srgbClr val="0070C0"/>
                  </a:solidFill>
                  <a:latin typeface="Arial" panose="020B0604020202020204" pitchFamily="34" charset="0"/>
                  <a:cs typeface="Arial" panose="020B0604020202020204" pitchFamily="34" charset="0"/>
                </a:rPr>
                <a:t>Modelling Approach Used &amp; Why</a:t>
              </a:r>
              <a:endParaRPr lang="en-IN" sz="4800" kern="1200" dirty="0"/>
            </a:p>
          </p:txBody>
        </p:sp>
        <p:sp>
          <p:nvSpPr>
            <p:cNvPr id="35" name="Freeform 34"/>
            <p:cNvSpPr/>
            <p:nvPr/>
          </p:nvSpPr>
          <p:spPr>
            <a:xfrm>
              <a:off x="3048000" y="7500507"/>
              <a:ext cx="962256" cy="1374651"/>
            </a:xfrm>
            <a:custGeom>
              <a:avLst/>
              <a:gdLst>
                <a:gd name="connsiteX0" fmla="*/ 0 w 1374650"/>
                <a:gd name="connsiteY0" fmla="*/ 0 h 962255"/>
                <a:gd name="connsiteX1" fmla="*/ 893523 w 1374650"/>
                <a:gd name="connsiteY1" fmla="*/ 0 h 962255"/>
                <a:gd name="connsiteX2" fmla="*/ 1374650 w 1374650"/>
                <a:gd name="connsiteY2" fmla="*/ 481128 h 962255"/>
                <a:gd name="connsiteX3" fmla="*/ 893523 w 1374650"/>
                <a:gd name="connsiteY3" fmla="*/ 962255 h 962255"/>
                <a:gd name="connsiteX4" fmla="*/ 0 w 1374650"/>
                <a:gd name="connsiteY4" fmla="*/ 962255 h 962255"/>
                <a:gd name="connsiteX5" fmla="*/ 481128 w 1374650"/>
                <a:gd name="connsiteY5" fmla="*/ 481128 h 962255"/>
                <a:gd name="connsiteX6" fmla="*/ 0 w 1374650"/>
                <a:gd name="connsiteY6" fmla="*/ 0 h 96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4650" h="962255">
                  <a:moveTo>
                    <a:pt x="1374649" y="0"/>
                  </a:moveTo>
                  <a:lnTo>
                    <a:pt x="1374649" y="625466"/>
                  </a:lnTo>
                  <a:lnTo>
                    <a:pt x="687324" y="962255"/>
                  </a:lnTo>
                  <a:lnTo>
                    <a:pt x="1" y="625466"/>
                  </a:lnTo>
                  <a:lnTo>
                    <a:pt x="1" y="0"/>
                  </a:lnTo>
                  <a:lnTo>
                    <a:pt x="687324" y="336790"/>
                  </a:lnTo>
                  <a:lnTo>
                    <a:pt x="1374649" y="0"/>
                  </a:lnTo>
                  <a:close/>
                </a:path>
              </a:pathLst>
            </a:custGeom>
            <a:solidFill>
              <a:srgbClr val="FFC000"/>
            </a:solidFill>
          </p:spPr>
          <p:style>
            <a:lnRef idx="1">
              <a:schemeClr val="accen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17146" tIns="498274" rIns="17145" bIns="498272" numCol="1" spcCol="1270" anchor="ctr" anchorCtr="0">
              <a:noAutofit/>
            </a:bodyPr>
            <a:lstStyle/>
            <a:p>
              <a:pPr lvl="0" algn="ctr" defTabSz="1200150">
                <a:lnSpc>
                  <a:spcPct val="90000"/>
                </a:lnSpc>
                <a:spcBef>
                  <a:spcPct val="0"/>
                </a:spcBef>
                <a:spcAft>
                  <a:spcPct val="35000"/>
                </a:spcAft>
              </a:pPr>
              <a:r>
                <a:rPr lang="en-IN" sz="2700" kern="1200" dirty="0" smtClean="0"/>
                <a:t>03</a:t>
              </a:r>
              <a:endParaRPr lang="en-IN" sz="2700" kern="1200" dirty="0"/>
            </a:p>
          </p:txBody>
        </p:sp>
        <p:sp>
          <p:nvSpPr>
            <p:cNvPr id="36" name="Freeform 35"/>
            <p:cNvSpPr/>
            <p:nvPr/>
          </p:nvSpPr>
          <p:spPr>
            <a:xfrm>
              <a:off x="4010254" y="7535462"/>
              <a:ext cx="11001145" cy="823614"/>
            </a:xfrm>
            <a:custGeom>
              <a:avLst/>
              <a:gdLst>
                <a:gd name="connsiteX0" fmla="*/ 137272 w 823613"/>
                <a:gd name="connsiteY0" fmla="*/ 0 h 11001144"/>
                <a:gd name="connsiteX1" fmla="*/ 686341 w 823613"/>
                <a:gd name="connsiteY1" fmla="*/ 0 h 11001144"/>
                <a:gd name="connsiteX2" fmla="*/ 823613 w 823613"/>
                <a:gd name="connsiteY2" fmla="*/ 137272 h 11001144"/>
                <a:gd name="connsiteX3" fmla="*/ 823613 w 823613"/>
                <a:gd name="connsiteY3" fmla="*/ 11001144 h 11001144"/>
                <a:gd name="connsiteX4" fmla="*/ 823613 w 823613"/>
                <a:gd name="connsiteY4" fmla="*/ 11001144 h 11001144"/>
                <a:gd name="connsiteX5" fmla="*/ 0 w 823613"/>
                <a:gd name="connsiteY5" fmla="*/ 11001144 h 11001144"/>
                <a:gd name="connsiteX6" fmla="*/ 0 w 823613"/>
                <a:gd name="connsiteY6" fmla="*/ 11001144 h 11001144"/>
                <a:gd name="connsiteX7" fmla="*/ 0 w 823613"/>
                <a:gd name="connsiteY7" fmla="*/ 137272 h 11001144"/>
                <a:gd name="connsiteX8" fmla="*/ 137272 w 823613"/>
                <a:gd name="connsiteY8" fmla="*/ 0 h 110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3613" h="11001144">
                  <a:moveTo>
                    <a:pt x="823613" y="1833571"/>
                  </a:moveTo>
                  <a:lnTo>
                    <a:pt x="823613" y="9167573"/>
                  </a:lnTo>
                  <a:cubicBezTo>
                    <a:pt x="823613" y="10180220"/>
                    <a:pt x="819012" y="11001137"/>
                    <a:pt x="813336" y="11001137"/>
                  </a:cubicBezTo>
                  <a:lnTo>
                    <a:pt x="0" y="11001137"/>
                  </a:lnTo>
                  <a:lnTo>
                    <a:pt x="0" y="11001137"/>
                  </a:lnTo>
                  <a:lnTo>
                    <a:pt x="0" y="7"/>
                  </a:lnTo>
                  <a:lnTo>
                    <a:pt x="0" y="7"/>
                  </a:lnTo>
                  <a:lnTo>
                    <a:pt x="813336" y="7"/>
                  </a:lnTo>
                  <a:cubicBezTo>
                    <a:pt x="819012" y="7"/>
                    <a:pt x="823613" y="820924"/>
                    <a:pt x="823613" y="1833571"/>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1377" tIns="70685" rIns="70685" bIns="70686" numCol="1" spcCol="1270" anchor="ctr" anchorCtr="0">
              <a:noAutofit/>
            </a:bodyPr>
            <a:lstStyle/>
            <a:p>
              <a:pPr marL="285750" lvl="1" indent="-285750" algn="l" defTabSz="2133600">
                <a:lnSpc>
                  <a:spcPct val="90000"/>
                </a:lnSpc>
                <a:spcBef>
                  <a:spcPct val="0"/>
                </a:spcBef>
                <a:spcAft>
                  <a:spcPct val="15000"/>
                </a:spcAft>
                <a:buChar char="••"/>
              </a:pPr>
              <a:r>
                <a:rPr lang="en-US" sz="4800" b="1" kern="1200" dirty="0" smtClean="0">
                  <a:solidFill>
                    <a:srgbClr val="0070C0"/>
                  </a:solidFill>
                  <a:latin typeface="Arial" panose="020B0604020202020204" pitchFamily="34" charset="0"/>
                  <a:cs typeface="Arial" panose="020B0604020202020204" pitchFamily="34" charset="0"/>
                </a:rPr>
                <a:t>Insights from Analysis</a:t>
              </a:r>
              <a:endParaRPr lang="en-IN" sz="4800" kern="1200" dirty="0"/>
            </a:p>
          </p:txBody>
        </p:sp>
        <p:sp>
          <p:nvSpPr>
            <p:cNvPr id="37" name="Freeform 36"/>
            <p:cNvSpPr/>
            <p:nvPr/>
          </p:nvSpPr>
          <p:spPr>
            <a:xfrm>
              <a:off x="3047998" y="8875158"/>
              <a:ext cx="962256" cy="1374651"/>
            </a:xfrm>
            <a:custGeom>
              <a:avLst/>
              <a:gdLst>
                <a:gd name="connsiteX0" fmla="*/ 0 w 1374650"/>
                <a:gd name="connsiteY0" fmla="*/ 0 h 962255"/>
                <a:gd name="connsiteX1" fmla="*/ 893523 w 1374650"/>
                <a:gd name="connsiteY1" fmla="*/ 0 h 962255"/>
                <a:gd name="connsiteX2" fmla="*/ 1374650 w 1374650"/>
                <a:gd name="connsiteY2" fmla="*/ 481128 h 962255"/>
                <a:gd name="connsiteX3" fmla="*/ 893523 w 1374650"/>
                <a:gd name="connsiteY3" fmla="*/ 962255 h 962255"/>
                <a:gd name="connsiteX4" fmla="*/ 0 w 1374650"/>
                <a:gd name="connsiteY4" fmla="*/ 962255 h 962255"/>
                <a:gd name="connsiteX5" fmla="*/ 481128 w 1374650"/>
                <a:gd name="connsiteY5" fmla="*/ 481128 h 962255"/>
                <a:gd name="connsiteX6" fmla="*/ 0 w 1374650"/>
                <a:gd name="connsiteY6" fmla="*/ 0 h 96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4650" h="962255">
                  <a:moveTo>
                    <a:pt x="1374649" y="0"/>
                  </a:moveTo>
                  <a:lnTo>
                    <a:pt x="1374649" y="625466"/>
                  </a:lnTo>
                  <a:lnTo>
                    <a:pt x="687324" y="962255"/>
                  </a:lnTo>
                  <a:lnTo>
                    <a:pt x="1" y="625466"/>
                  </a:lnTo>
                  <a:lnTo>
                    <a:pt x="1" y="0"/>
                  </a:lnTo>
                  <a:lnTo>
                    <a:pt x="687324" y="336790"/>
                  </a:lnTo>
                  <a:lnTo>
                    <a:pt x="1374649" y="0"/>
                  </a:lnTo>
                  <a:close/>
                </a:path>
              </a:pathLst>
            </a:custGeom>
          </p:spPr>
          <p:style>
            <a:lnRef idx="1">
              <a:schemeClr val="accen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txBody>
            <a:bodyPr spcFirstLastPara="0" vert="horz" wrap="square" lIns="17146" tIns="498274" rIns="17145" bIns="498272" numCol="1" spcCol="1270" anchor="ctr" anchorCtr="0">
              <a:noAutofit/>
            </a:bodyPr>
            <a:lstStyle/>
            <a:p>
              <a:pPr lvl="0" algn="ctr" defTabSz="1200150">
                <a:lnSpc>
                  <a:spcPct val="90000"/>
                </a:lnSpc>
                <a:spcBef>
                  <a:spcPct val="0"/>
                </a:spcBef>
                <a:spcAft>
                  <a:spcPct val="35000"/>
                </a:spcAft>
              </a:pPr>
              <a:r>
                <a:rPr lang="en-IN" sz="2700" kern="1200" dirty="0" smtClean="0"/>
                <a:t>04</a:t>
              </a:r>
              <a:endParaRPr lang="en-IN" sz="2700" kern="1200" dirty="0"/>
            </a:p>
          </p:txBody>
        </p:sp>
        <p:sp>
          <p:nvSpPr>
            <p:cNvPr id="38" name="Freeform 37"/>
            <p:cNvSpPr/>
            <p:nvPr/>
          </p:nvSpPr>
          <p:spPr>
            <a:xfrm>
              <a:off x="4010253" y="8902139"/>
              <a:ext cx="11001145" cy="823614"/>
            </a:xfrm>
            <a:custGeom>
              <a:avLst/>
              <a:gdLst>
                <a:gd name="connsiteX0" fmla="*/ 137272 w 823613"/>
                <a:gd name="connsiteY0" fmla="*/ 0 h 11001144"/>
                <a:gd name="connsiteX1" fmla="*/ 686341 w 823613"/>
                <a:gd name="connsiteY1" fmla="*/ 0 h 11001144"/>
                <a:gd name="connsiteX2" fmla="*/ 823613 w 823613"/>
                <a:gd name="connsiteY2" fmla="*/ 137272 h 11001144"/>
                <a:gd name="connsiteX3" fmla="*/ 823613 w 823613"/>
                <a:gd name="connsiteY3" fmla="*/ 11001144 h 11001144"/>
                <a:gd name="connsiteX4" fmla="*/ 823613 w 823613"/>
                <a:gd name="connsiteY4" fmla="*/ 11001144 h 11001144"/>
                <a:gd name="connsiteX5" fmla="*/ 0 w 823613"/>
                <a:gd name="connsiteY5" fmla="*/ 11001144 h 11001144"/>
                <a:gd name="connsiteX6" fmla="*/ 0 w 823613"/>
                <a:gd name="connsiteY6" fmla="*/ 11001144 h 11001144"/>
                <a:gd name="connsiteX7" fmla="*/ 0 w 823613"/>
                <a:gd name="connsiteY7" fmla="*/ 137272 h 11001144"/>
                <a:gd name="connsiteX8" fmla="*/ 137272 w 823613"/>
                <a:gd name="connsiteY8" fmla="*/ 0 h 110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3613" h="11001144">
                  <a:moveTo>
                    <a:pt x="823613" y="1833571"/>
                  </a:moveTo>
                  <a:lnTo>
                    <a:pt x="823613" y="9167573"/>
                  </a:lnTo>
                  <a:cubicBezTo>
                    <a:pt x="823613" y="10180220"/>
                    <a:pt x="819012" y="11001137"/>
                    <a:pt x="813336" y="11001137"/>
                  </a:cubicBezTo>
                  <a:lnTo>
                    <a:pt x="0" y="11001137"/>
                  </a:lnTo>
                  <a:lnTo>
                    <a:pt x="0" y="11001137"/>
                  </a:lnTo>
                  <a:lnTo>
                    <a:pt x="0" y="7"/>
                  </a:lnTo>
                  <a:lnTo>
                    <a:pt x="0" y="7"/>
                  </a:lnTo>
                  <a:lnTo>
                    <a:pt x="813336" y="7"/>
                  </a:lnTo>
                  <a:cubicBezTo>
                    <a:pt x="819012" y="7"/>
                    <a:pt x="823613" y="820924"/>
                    <a:pt x="823613" y="1833571"/>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41377" tIns="70685" rIns="70685" bIns="70686" numCol="1" spcCol="1270" anchor="ctr" anchorCtr="0">
              <a:noAutofit/>
            </a:bodyPr>
            <a:lstStyle/>
            <a:p>
              <a:pPr marL="285750" lvl="1" indent="-285750" defTabSz="2133600">
                <a:lnSpc>
                  <a:spcPct val="90000"/>
                </a:lnSpc>
                <a:spcBef>
                  <a:spcPct val="0"/>
                </a:spcBef>
                <a:spcAft>
                  <a:spcPct val="15000"/>
                </a:spcAft>
                <a:buFontTx/>
                <a:buChar char="••"/>
              </a:pPr>
              <a:r>
                <a:rPr lang="en-US" sz="4800" b="1" dirty="0" smtClean="0">
                  <a:solidFill>
                    <a:srgbClr val="0070C0"/>
                  </a:solidFill>
                  <a:latin typeface="Arial" panose="020B0604020202020204" pitchFamily="34" charset="0"/>
                  <a:cs typeface="Arial" panose="020B0604020202020204" pitchFamily="34" charset="0"/>
                </a:rPr>
                <a:t>Recommendations</a:t>
              </a:r>
              <a:endParaRPr lang="en-US" sz="4800" b="1" dirty="0">
                <a:solidFill>
                  <a:srgbClr val="0070C0"/>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882358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47239"/>
            <a:ext cx="10439400" cy="1569661"/>
            <a:chOff x="0" y="0"/>
            <a:chExt cx="2449999" cy="413409"/>
          </a:xfrm>
          <a:solidFill>
            <a:schemeClr val="accent6">
              <a:lumMod val="75000"/>
            </a:schemeClr>
          </a:solidFill>
        </p:grpSpPr>
        <p:sp>
          <p:nvSpPr>
            <p:cNvPr id="3" name="Freeform 3"/>
            <p:cNvSpPr/>
            <p:nvPr/>
          </p:nvSpPr>
          <p:spPr>
            <a:xfrm>
              <a:off x="0" y="0"/>
              <a:ext cx="2449999" cy="413409"/>
            </a:xfrm>
            <a:custGeom>
              <a:avLst/>
              <a:gdLst/>
              <a:ahLst/>
              <a:cxnLst/>
              <a:rect l="l" t="t" r="r" b="b"/>
              <a:pathLst>
                <a:path w="2449999" h="413409">
                  <a:moveTo>
                    <a:pt x="0" y="0"/>
                  </a:moveTo>
                  <a:lnTo>
                    <a:pt x="2449999" y="0"/>
                  </a:lnTo>
                  <a:lnTo>
                    <a:pt x="2449999" y="413409"/>
                  </a:lnTo>
                  <a:lnTo>
                    <a:pt x="0" y="413409"/>
                  </a:lnTo>
                  <a:close/>
                </a:path>
              </a:pathLst>
            </a:custGeom>
            <a:grpFill/>
          </p:spPr>
        </p:sp>
        <p:sp>
          <p:nvSpPr>
            <p:cNvPr id="4" name="TextBox 4"/>
            <p:cNvSpPr txBox="1"/>
            <p:nvPr/>
          </p:nvSpPr>
          <p:spPr>
            <a:xfrm>
              <a:off x="0" y="-38100"/>
              <a:ext cx="2449999" cy="451509"/>
            </a:xfrm>
            <a:prstGeom prst="rect">
              <a:avLst/>
            </a:prstGeom>
            <a:grpFill/>
          </p:spPr>
          <p:txBody>
            <a:bodyPr lIns="50800" tIns="50800" rIns="50800" bIns="50800" rtlCol="0" anchor="ctr"/>
            <a:lstStyle/>
            <a:p>
              <a:pPr algn="ctr">
                <a:lnSpc>
                  <a:spcPts val="2659"/>
                </a:lnSpc>
              </a:pPr>
              <a:endParaRPr/>
            </a:p>
          </p:txBody>
        </p:sp>
      </p:grpSp>
      <p:sp>
        <p:nvSpPr>
          <p:cNvPr id="5" name="TextBox 5"/>
          <p:cNvSpPr txBox="1"/>
          <p:nvPr/>
        </p:nvSpPr>
        <p:spPr>
          <a:xfrm>
            <a:off x="59814" y="234874"/>
            <a:ext cx="10319772" cy="927690"/>
          </a:xfrm>
          <a:prstGeom prst="rect">
            <a:avLst/>
          </a:prstGeom>
        </p:spPr>
        <p:txBody>
          <a:bodyPr wrap="square" lIns="0" tIns="0" rIns="0" bIns="0" rtlCol="0" anchor="t">
            <a:spAutoFit/>
          </a:bodyPr>
          <a:lstStyle/>
          <a:p>
            <a:pPr>
              <a:lnSpc>
                <a:spcPts val="8064"/>
              </a:lnSpc>
            </a:pPr>
            <a:r>
              <a:rPr lang="en-US" sz="4400" b="1" dirty="0">
                <a:solidFill>
                  <a:schemeClr val="tx1">
                    <a:lumMod val="95000"/>
                    <a:lumOff val="5000"/>
                  </a:schemeClr>
                </a:solidFill>
                <a:latin typeface="Arial Black" panose="020B0A04020102020204" pitchFamily="34" charset="0"/>
                <a:cs typeface="Arial" panose="020B0604020202020204" pitchFamily="34" charset="0"/>
              </a:rPr>
              <a:t>Business Problem Understanding</a:t>
            </a:r>
            <a:endParaRPr lang="en-US" sz="4400" dirty="0">
              <a:solidFill>
                <a:schemeClr val="tx1">
                  <a:lumMod val="95000"/>
                  <a:lumOff val="5000"/>
                </a:schemeClr>
              </a:solidFill>
              <a:latin typeface="Arial Black" panose="020B0A04020102020204" pitchFamily="34" charset="0"/>
            </a:endParaRP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74960" y="2579"/>
            <a:ext cx="7783706" cy="1714321"/>
          </a:xfrm>
          <a:prstGeom prst="rect">
            <a:avLst/>
          </a:prstGeom>
          <a:effectLst>
            <a:outerShdw blurRad="50800" dist="50800" dir="5400000" algn="ctr" rotWithShape="0">
              <a:srgbClr val="000000"/>
            </a:outerShdw>
          </a:effectLst>
        </p:spPr>
      </p:pic>
      <p:sp>
        <p:nvSpPr>
          <p:cNvPr id="21" name="TextBox 8"/>
          <p:cNvSpPr txBox="1"/>
          <p:nvPr/>
        </p:nvSpPr>
        <p:spPr>
          <a:xfrm>
            <a:off x="150108" y="1792673"/>
            <a:ext cx="11813292" cy="1115690"/>
          </a:xfrm>
          <a:prstGeom prst="rect">
            <a:avLst/>
          </a:prstGeom>
        </p:spPr>
        <p:txBody>
          <a:bodyPr wrap="square" lIns="0" tIns="0" rIns="0" bIns="0" rtlCol="0" anchor="t">
            <a:spAutoFit/>
          </a:bodyPr>
          <a:lstStyle/>
          <a:p>
            <a:pPr>
              <a:lnSpc>
                <a:spcPts val="8679"/>
              </a:lnSpc>
              <a:spcBef>
                <a:spcPct val="0"/>
              </a:spcBef>
            </a:pPr>
            <a:r>
              <a:rPr lang="en-IN" sz="4000" b="1" dirty="0" smtClean="0">
                <a:latin typeface="Arial Black" panose="020B0A04020102020204" pitchFamily="34" charset="0"/>
              </a:rPr>
              <a:t>1.Business </a:t>
            </a:r>
            <a:r>
              <a:rPr lang="en-IN" sz="4000" b="1" dirty="0">
                <a:latin typeface="Arial Black" panose="020B0A04020102020204" pitchFamily="34" charset="0"/>
              </a:rPr>
              <a:t>problem </a:t>
            </a:r>
            <a:r>
              <a:rPr lang="en-IN" sz="4000" b="1" dirty="0" smtClean="0">
                <a:latin typeface="Arial Black" panose="020B0A04020102020204" pitchFamily="34" charset="0"/>
              </a:rPr>
              <a:t>Understanding</a:t>
            </a:r>
            <a:endParaRPr lang="en-US" sz="4000" b="1" dirty="0">
              <a:solidFill>
                <a:srgbClr val="000000"/>
              </a:solidFill>
              <a:latin typeface="Arial Black" panose="020B0A04020102020204" pitchFamily="34" charset="0"/>
            </a:endParaRPr>
          </a:p>
        </p:txBody>
      </p:sp>
      <p:sp>
        <p:nvSpPr>
          <p:cNvPr id="22" name="TextBox 10"/>
          <p:cNvSpPr txBox="1"/>
          <p:nvPr/>
        </p:nvSpPr>
        <p:spPr>
          <a:xfrm>
            <a:off x="714328" y="2986739"/>
            <a:ext cx="17345072" cy="1969770"/>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IN" sz="3200" dirty="0">
                <a:solidFill>
                  <a:schemeClr val="accent6">
                    <a:lumMod val="75000"/>
                  </a:schemeClr>
                </a:solidFill>
                <a:latin typeface="Arial" panose="020B0604020202020204" pitchFamily="34" charset="0"/>
                <a:cs typeface="Arial" panose="020B0604020202020204" pitchFamily="34" charset="0"/>
              </a:rPr>
              <a:t>Building a model to estimate the optimum insurance cost for an individual based on health and habit-related parameters</a:t>
            </a:r>
            <a:r>
              <a:rPr lang="en-IN" sz="3200" dirty="0" smtClean="0">
                <a:solidFill>
                  <a:schemeClr val="accent6">
                    <a:lumMod val="75000"/>
                  </a:schemeClr>
                </a:solidFill>
                <a:latin typeface="Arial" panose="020B0604020202020204" pitchFamily="34" charset="0"/>
                <a:cs typeface="Arial" panose="020B0604020202020204" pitchFamily="34" charset="0"/>
              </a:rPr>
              <a:t>.</a:t>
            </a:r>
          </a:p>
          <a:p>
            <a:pPr marL="342900" indent="-342900">
              <a:buFont typeface="Arial" panose="020B0604020202020204" pitchFamily="34" charset="0"/>
              <a:buChar char="•"/>
            </a:pPr>
            <a:r>
              <a:rPr lang="en-US" sz="3200" dirty="0">
                <a:latin typeface="Arial" panose="020B0604020202020204" pitchFamily="34" charset="0"/>
                <a:cs typeface="Arial" panose="020B0604020202020204" pitchFamily="34" charset="0"/>
              </a:rPr>
              <a:t>This involves predicting the insurance cost using a dataset containing information such as </a:t>
            </a:r>
            <a:r>
              <a:rPr lang="en-US" sz="3200" dirty="0" smtClean="0">
                <a:latin typeface="Arial" panose="020B0604020202020204" pitchFamily="34" charset="0"/>
                <a:cs typeface="Arial" panose="020B0604020202020204" pitchFamily="34" charset="0"/>
              </a:rPr>
              <a:t>the  </a:t>
            </a:r>
            <a:r>
              <a:rPr lang="en-US" sz="3200" dirty="0">
                <a:latin typeface="Arial" panose="020B0604020202020204" pitchFamily="34" charset="0"/>
                <a:cs typeface="Arial" panose="020B0604020202020204" pitchFamily="34" charset="0"/>
              </a:rPr>
              <a:t>occupation, medical history, gender, BMI, smoking status, and other relevant factors.</a:t>
            </a:r>
            <a:endParaRPr lang="en-IN" sz="3200" dirty="0">
              <a:latin typeface="Arial" panose="020B0604020202020204" pitchFamily="34" charset="0"/>
              <a:cs typeface="Arial" panose="020B0604020202020204" pitchFamily="34" charset="0"/>
            </a:endParaRPr>
          </a:p>
        </p:txBody>
      </p:sp>
      <p:sp>
        <p:nvSpPr>
          <p:cNvPr id="23" name="TextBox 8"/>
          <p:cNvSpPr txBox="1"/>
          <p:nvPr/>
        </p:nvSpPr>
        <p:spPr>
          <a:xfrm>
            <a:off x="381000" y="5143500"/>
            <a:ext cx="12192000" cy="1115690"/>
          </a:xfrm>
          <a:prstGeom prst="rect">
            <a:avLst/>
          </a:prstGeom>
        </p:spPr>
        <p:txBody>
          <a:bodyPr wrap="square" lIns="0" tIns="0" rIns="0" bIns="0" rtlCol="0" anchor="t">
            <a:spAutoFit/>
          </a:bodyPr>
          <a:lstStyle/>
          <a:p>
            <a:pPr>
              <a:lnSpc>
                <a:spcPts val="8679"/>
              </a:lnSpc>
              <a:spcBef>
                <a:spcPct val="0"/>
              </a:spcBef>
            </a:pPr>
            <a:r>
              <a:rPr lang="en-IN" sz="4000" b="1" dirty="0">
                <a:latin typeface="Arial Black" panose="020B0A04020102020204" pitchFamily="34" charset="0"/>
              </a:rPr>
              <a:t>2</a:t>
            </a:r>
            <a:r>
              <a:rPr lang="en-IN" sz="4000" b="1" dirty="0" smtClean="0">
                <a:latin typeface="Arial Black" panose="020B0A04020102020204" pitchFamily="34" charset="0"/>
              </a:rPr>
              <a:t>.</a:t>
            </a:r>
            <a:r>
              <a:rPr lang="en-IN" sz="4000" dirty="0" smtClean="0"/>
              <a:t> </a:t>
            </a:r>
            <a:r>
              <a:rPr lang="en-IN" sz="4000" dirty="0" smtClean="0">
                <a:latin typeface="Arial Black" panose="020B0A04020102020204" pitchFamily="34" charset="0"/>
              </a:rPr>
              <a:t>Understanding about problem statement</a:t>
            </a:r>
            <a:endParaRPr lang="en-US" sz="4000" b="1" dirty="0">
              <a:solidFill>
                <a:srgbClr val="000000"/>
              </a:solidFill>
              <a:latin typeface="Arial Black" panose="020B0A04020102020204" pitchFamily="34" charset="0"/>
            </a:endParaRPr>
          </a:p>
        </p:txBody>
      </p:sp>
      <p:sp>
        <p:nvSpPr>
          <p:cNvPr id="24" name="TextBox 10"/>
          <p:cNvSpPr txBox="1"/>
          <p:nvPr/>
        </p:nvSpPr>
        <p:spPr>
          <a:xfrm>
            <a:off x="714328" y="6591300"/>
            <a:ext cx="17345072" cy="2462213"/>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IN" sz="3200" dirty="0" smtClean="0">
                <a:latin typeface="Arial" panose="020B0604020202020204" pitchFamily="34" charset="0"/>
                <a:cs typeface="Arial" panose="020B0604020202020204" pitchFamily="34" charset="0"/>
              </a:rPr>
              <a:t>Healthcare </a:t>
            </a:r>
            <a:r>
              <a:rPr lang="en-IN" sz="3200" dirty="0">
                <a:latin typeface="Arial" panose="020B0604020202020204" pitchFamily="34" charset="0"/>
                <a:cs typeface="Arial" panose="020B0604020202020204" pitchFamily="34" charset="0"/>
              </a:rPr>
              <a:t>and finances are closely connected, highlighting the critical nature of the healthcare </a:t>
            </a:r>
            <a:r>
              <a:rPr lang="en-IN" sz="3200" dirty="0" smtClean="0">
                <a:latin typeface="Arial" panose="020B0604020202020204" pitchFamily="34" charset="0"/>
                <a:cs typeface="Arial" panose="020B0604020202020204" pitchFamily="34" charset="0"/>
              </a:rPr>
              <a:t>domain.</a:t>
            </a:r>
          </a:p>
          <a:p>
            <a:pPr marL="457200" indent="-457200">
              <a:buFont typeface="Arial" panose="020B0604020202020204" pitchFamily="34" charset="0"/>
              <a:buChar char="•"/>
            </a:pPr>
            <a:r>
              <a:rPr lang="en-IN" sz="3200" dirty="0" smtClean="0">
                <a:latin typeface="Arial" panose="020B0604020202020204" pitchFamily="34" charset="0"/>
                <a:cs typeface="Arial" panose="020B0604020202020204" pitchFamily="34" charset="0"/>
              </a:rPr>
              <a:t>Insurance </a:t>
            </a:r>
            <a:r>
              <a:rPr lang="en-IN" sz="3200" dirty="0">
                <a:latin typeface="Arial" panose="020B0604020202020204" pitchFamily="34" charset="0"/>
                <a:cs typeface="Arial" panose="020B0604020202020204" pitchFamily="34" charset="0"/>
              </a:rPr>
              <a:t>plays a vital role in reducing financial risks from expensive </a:t>
            </a:r>
            <a:r>
              <a:rPr lang="en-IN" sz="3200" dirty="0" smtClean="0">
                <a:latin typeface="Arial" panose="020B0604020202020204" pitchFamily="34" charset="0"/>
                <a:cs typeface="Arial" panose="020B0604020202020204" pitchFamily="34" charset="0"/>
              </a:rPr>
              <a:t>treatments.</a:t>
            </a:r>
          </a:p>
          <a:p>
            <a:pPr marL="457200" indent="-457200">
              <a:buFont typeface="Arial" panose="020B0604020202020204" pitchFamily="34" charset="0"/>
              <a:buChar char="•"/>
            </a:pPr>
            <a:r>
              <a:rPr lang="en-IN" sz="3200" dirty="0" smtClean="0">
                <a:solidFill>
                  <a:schemeClr val="accent6">
                    <a:lumMod val="75000"/>
                  </a:schemeClr>
                </a:solidFill>
                <a:latin typeface="Arial" panose="020B0604020202020204" pitchFamily="34" charset="0"/>
                <a:cs typeface="Arial" panose="020B0604020202020204" pitchFamily="34" charset="0"/>
              </a:rPr>
              <a:t>The </a:t>
            </a:r>
            <a:r>
              <a:rPr lang="en-IN" sz="3200" dirty="0">
                <a:solidFill>
                  <a:schemeClr val="accent6">
                    <a:lumMod val="75000"/>
                  </a:schemeClr>
                </a:solidFill>
                <a:latin typeface="Arial" panose="020B0604020202020204" pitchFamily="34" charset="0"/>
                <a:cs typeface="Arial" panose="020B0604020202020204" pitchFamily="34" charset="0"/>
              </a:rPr>
              <a:t>project aims to optimize insurance costs by encouraging healthy lifestyles and accurately predicting insurance expenses, benefiting both individuals and insurance companies.</a:t>
            </a:r>
          </a:p>
        </p:txBody>
      </p:sp>
    </p:spTree>
    <p:extLst>
      <p:ext uri="{BB962C8B-B14F-4D97-AF65-F5344CB8AC3E}">
        <p14:creationId xmlns:p14="http://schemas.microsoft.com/office/powerpoint/2010/main" val="378024066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1000"/>
                                        <p:tgtEl>
                                          <p:spTgt spid="23"/>
                                        </p:tgtEl>
                                      </p:cBhvr>
                                    </p:animEffect>
                                    <p:anim calcmode="lin" valueType="num">
                                      <p:cBhvr>
                                        <p:cTn id="25" dur="1000" fill="hold"/>
                                        <p:tgtEl>
                                          <p:spTgt spid="23"/>
                                        </p:tgtEl>
                                        <p:attrNameLst>
                                          <p:attrName>ppt_x</p:attrName>
                                        </p:attrNameLst>
                                      </p:cBhvr>
                                      <p:tavLst>
                                        <p:tav tm="0">
                                          <p:val>
                                            <p:strVal val="#ppt_x"/>
                                          </p:val>
                                        </p:tav>
                                        <p:tav tm="100000">
                                          <p:val>
                                            <p:strVal val="#ppt_x"/>
                                          </p:val>
                                        </p:tav>
                                      </p:tavLst>
                                    </p:anim>
                                    <p:anim calcmode="lin" valueType="num">
                                      <p:cBhvr>
                                        <p:cTn id="2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2578"/>
            <a:ext cx="10559027" cy="1714322"/>
            <a:chOff x="-28075" y="-38100"/>
            <a:chExt cx="2478074" cy="451509"/>
          </a:xfrm>
          <a:solidFill>
            <a:schemeClr val="accent6">
              <a:lumMod val="75000"/>
            </a:schemeClr>
          </a:solidFill>
        </p:grpSpPr>
        <p:sp>
          <p:nvSpPr>
            <p:cNvPr id="3" name="Freeform 3"/>
            <p:cNvSpPr/>
            <p:nvPr/>
          </p:nvSpPr>
          <p:spPr>
            <a:xfrm>
              <a:off x="0" y="0"/>
              <a:ext cx="2449999" cy="413409"/>
            </a:xfrm>
            <a:custGeom>
              <a:avLst/>
              <a:gdLst/>
              <a:ahLst/>
              <a:cxnLst/>
              <a:rect l="l" t="t" r="r" b="b"/>
              <a:pathLst>
                <a:path w="2449999" h="413409">
                  <a:moveTo>
                    <a:pt x="0" y="0"/>
                  </a:moveTo>
                  <a:lnTo>
                    <a:pt x="2449999" y="0"/>
                  </a:lnTo>
                  <a:lnTo>
                    <a:pt x="2449999" y="413409"/>
                  </a:lnTo>
                  <a:lnTo>
                    <a:pt x="0" y="413409"/>
                  </a:lnTo>
                  <a:close/>
                </a:path>
              </a:pathLst>
            </a:custGeom>
            <a:grpFill/>
          </p:spPr>
        </p:sp>
        <p:sp>
          <p:nvSpPr>
            <p:cNvPr id="4" name="TextBox 4"/>
            <p:cNvSpPr txBox="1"/>
            <p:nvPr/>
          </p:nvSpPr>
          <p:spPr>
            <a:xfrm>
              <a:off x="-28075" y="-38100"/>
              <a:ext cx="2478074" cy="451509"/>
            </a:xfrm>
            <a:prstGeom prst="rect">
              <a:avLst/>
            </a:prstGeom>
            <a:grpFill/>
          </p:spPr>
          <p:txBody>
            <a:bodyPr lIns="50800" tIns="50800" rIns="50800" bIns="50800" rtlCol="0" anchor="ctr"/>
            <a:lstStyle/>
            <a:p>
              <a:pPr algn="ctr">
                <a:lnSpc>
                  <a:spcPts val="2659"/>
                </a:lnSpc>
              </a:pPr>
              <a:endParaRPr dirty="0"/>
            </a:p>
          </p:txBody>
        </p:sp>
      </p:grpSp>
      <p:sp>
        <p:nvSpPr>
          <p:cNvPr id="5" name="TextBox 5"/>
          <p:cNvSpPr txBox="1"/>
          <p:nvPr/>
        </p:nvSpPr>
        <p:spPr>
          <a:xfrm>
            <a:off x="119628" y="0"/>
            <a:ext cx="10319772" cy="927690"/>
          </a:xfrm>
          <a:prstGeom prst="rect">
            <a:avLst/>
          </a:prstGeom>
        </p:spPr>
        <p:txBody>
          <a:bodyPr wrap="square" lIns="0" tIns="0" rIns="0" bIns="0" rtlCol="0" anchor="t">
            <a:spAutoFit/>
          </a:bodyPr>
          <a:lstStyle/>
          <a:p>
            <a:pPr>
              <a:lnSpc>
                <a:spcPts val="8064"/>
              </a:lnSpc>
            </a:pPr>
            <a:r>
              <a:rPr lang="en-US" sz="4400" b="1" dirty="0">
                <a:solidFill>
                  <a:schemeClr val="tx1">
                    <a:lumMod val="95000"/>
                    <a:lumOff val="5000"/>
                  </a:schemeClr>
                </a:solidFill>
                <a:latin typeface="Arial Black" panose="020B0A04020102020204" pitchFamily="34" charset="0"/>
                <a:cs typeface="Arial" panose="020B0604020202020204" pitchFamily="34" charset="0"/>
              </a:rPr>
              <a:t>Business Problem </a:t>
            </a:r>
            <a:r>
              <a:rPr lang="en-US" sz="4400" b="1" dirty="0" smtClean="0">
                <a:solidFill>
                  <a:schemeClr val="tx1">
                    <a:lumMod val="95000"/>
                    <a:lumOff val="5000"/>
                  </a:schemeClr>
                </a:solidFill>
                <a:latin typeface="Arial Black" panose="020B0A04020102020204" pitchFamily="34" charset="0"/>
                <a:cs typeface="Arial" panose="020B0604020202020204" pitchFamily="34" charset="0"/>
              </a:rPr>
              <a:t>Understanding</a:t>
            </a:r>
          </a:p>
        </p:txBody>
      </p:sp>
      <p:pic>
        <p:nvPicPr>
          <p:cNvPr id="17" name="Picture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74960" y="2579"/>
            <a:ext cx="7783706" cy="1714321"/>
          </a:xfrm>
          <a:prstGeom prst="rect">
            <a:avLst/>
          </a:prstGeom>
          <a:effectLst>
            <a:outerShdw blurRad="50800" dist="50800" dir="5400000" algn="ctr" rotWithShape="0">
              <a:srgbClr val="000000"/>
            </a:outerShdw>
          </a:effectLst>
        </p:spPr>
      </p:pic>
      <p:sp>
        <p:nvSpPr>
          <p:cNvPr id="7" name="TextBox 6"/>
          <p:cNvSpPr txBox="1"/>
          <p:nvPr/>
        </p:nvSpPr>
        <p:spPr>
          <a:xfrm>
            <a:off x="7315200" y="1072351"/>
            <a:ext cx="2667000" cy="584775"/>
          </a:xfrm>
          <a:prstGeom prst="rect">
            <a:avLst/>
          </a:prstGeom>
          <a:noFill/>
        </p:spPr>
        <p:txBody>
          <a:bodyPr wrap="square" rtlCol="0">
            <a:spAutoFit/>
          </a:bodyPr>
          <a:lstStyle/>
          <a:p>
            <a:r>
              <a:rPr lang="en-IN" sz="3200" dirty="0" smtClean="0"/>
              <a:t>(Continued..)</a:t>
            </a:r>
            <a:endParaRPr lang="en-IN" sz="3200" dirty="0"/>
          </a:p>
        </p:txBody>
      </p:sp>
      <p:graphicFrame>
        <p:nvGraphicFramePr>
          <p:cNvPr id="9" name="Diagram 8"/>
          <p:cNvGraphicFramePr/>
          <p:nvPr>
            <p:extLst>
              <p:ext uri="{D42A27DB-BD31-4B8C-83A1-F6EECF244321}">
                <p14:modId xmlns:p14="http://schemas.microsoft.com/office/powerpoint/2010/main" val="3744076562"/>
              </p:ext>
            </p:extLst>
          </p:nvPr>
        </p:nvGraphicFramePr>
        <p:xfrm>
          <a:off x="175508" y="1716900"/>
          <a:ext cx="17939772" cy="88323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p:cNvSpPr txBox="1"/>
          <p:nvPr/>
        </p:nvSpPr>
        <p:spPr>
          <a:xfrm>
            <a:off x="7086600" y="5753100"/>
            <a:ext cx="5257800" cy="830997"/>
          </a:xfrm>
          <a:prstGeom prst="rect">
            <a:avLst/>
          </a:prstGeom>
          <a:noFill/>
        </p:spPr>
        <p:txBody>
          <a:bodyPr wrap="square" rtlCol="0">
            <a:spAutoFit/>
          </a:bodyPr>
          <a:lstStyle/>
          <a:p>
            <a:r>
              <a:rPr lang="en-IN" sz="4800" b="1" i="1" dirty="0" smtClean="0">
                <a:solidFill>
                  <a:schemeClr val="tx1">
                    <a:lumMod val="95000"/>
                    <a:lumOff val="5000"/>
                  </a:schemeClr>
                </a:solidFill>
              </a:rPr>
              <a:t>Insights From EDA</a:t>
            </a:r>
            <a:endParaRPr lang="en-IN" sz="4800" b="1" i="1" dirty="0">
              <a:solidFill>
                <a:schemeClr val="tx1">
                  <a:lumMod val="95000"/>
                  <a:lumOff val="5000"/>
                </a:schemeClr>
              </a:solidFill>
            </a:endParaRPr>
          </a:p>
        </p:txBody>
      </p:sp>
    </p:spTree>
    <p:extLst>
      <p:ext uri="{BB962C8B-B14F-4D97-AF65-F5344CB8AC3E}">
        <p14:creationId xmlns:p14="http://schemas.microsoft.com/office/powerpoint/2010/main" val="9797998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graphicEl>
                                              <a:dgm id="{23F0F7C7-1EB6-4FC4-AD28-834BF55764E9}"/>
                                            </p:graphicEl>
                                          </p:spTgt>
                                        </p:tgtEl>
                                        <p:attrNameLst>
                                          <p:attrName>style.visibility</p:attrName>
                                        </p:attrNameLst>
                                      </p:cBhvr>
                                      <p:to>
                                        <p:strVal val="visible"/>
                                      </p:to>
                                    </p:set>
                                    <p:animEffect transition="in" filter="fade">
                                      <p:cBhvr>
                                        <p:cTn id="7" dur="500"/>
                                        <p:tgtEl>
                                          <p:spTgt spid="9">
                                            <p:graphicEl>
                                              <a:dgm id="{23F0F7C7-1EB6-4FC4-AD28-834BF55764E9}"/>
                                            </p:graphicEl>
                                          </p:spTgt>
                                        </p:tgtEl>
                                      </p:cBhvr>
                                    </p:animEffect>
                                    <p:anim calcmode="lin" valueType="num">
                                      <p:cBhvr>
                                        <p:cTn id="8" dur="500" fill="hold"/>
                                        <p:tgtEl>
                                          <p:spTgt spid="9">
                                            <p:graphicEl>
                                              <a:dgm id="{23F0F7C7-1EB6-4FC4-AD28-834BF55764E9}"/>
                                            </p:graphicEl>
                                          </p:spTgt>
                                        </p:tgtEl>
                                        <p:attrNameLst>
                                          <p:attrName>ppt_x</p:attrName>
                                        </p:attrNameLst>
                                      </p:cBhvr>
                                      <p:tavLst>
                                        <p:tav tm="0">
                                          <p:val>
                                            <p:strVal val="#ppt_x"/>
                                          </p:val>
                                        </p:tav>
                                        <p:tav tm="100000">
                                          <p:val>
                                            <p:strVal val="#ppt_x"/>
                                          </p:val>
                                        </p:tav>
                                      </p:tavLst>
                                    </p:anim>
                                    <p:anim calcmode="lin" valueType="num">
                                      <p:cBhvr>
                                        <p:cTn id="9" dur="500" fill="hold"/>
                                        <p:tgtEl>
                                          <p:spTgt spid="9">
                                            <p:graphicEl>
                                              <a:dgm id="{23F0F7C7-1EB6-4FC4-AD28-834BF55764E9}"/>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graphicEl>
                                              <a:dgm id="{3257E3B6-4E3B-4C45-9689-1DC33E659783}"/>
                                            </p:graphicEl>
                                          </p:spTgt>
                                        </p:tgtEl>
                                        <p:attrNameLst>
                                          <p:attrName>style.visibility</p:attrName>
                                        </p:attrNameLst>
                                      </p:cBhvr>
                                      <p:to>
                                        <p:strVal val="visible"/>
                                      </p:to>
                                    </p:set>
                                    <p:animEffect transition="in" filter="fade">
                                      <p:cBhvr>
                                        <p:cTn id="12" dur="500"/>
                                        <p:tgtEl>
                                          <p:spTgt spid="9">
                                            <p:graphicEl>
                                              <a:dgm id="{3257E3B6-4E3B-4C45-9689-1DC33E659783}"/>
                                            </p:graphicEl>
                                          </p:spTgt>
                                        </p:tgtEl>
                                      </p:cBhvr>
                                    </p:animEffect>
                                    <p:anim calcmode="lin" valueType="num">
                                      <p:cBhvr>
                                        <p:cTn id="13" dur="500" fill="hold"/>
                                        <p:tgtEl>
                                          <p:spTgt spid="9">
                                            <p:graphicEl>
                                              <a:dgm id="{3257E3B6-4E3B-4C45-9689-1DC33E659783}"/>
                                            </p:graphicEl>
                                          </p:spTgt>
                                        </p:tgtEl>
                                        <p:attrNameLst>
                                          <p:attrName>ppt_x</p:attrName>
                                        </p:attrNameLst>
                                      </p:cBhvr>
                                      <p:tavLst>
                                        <p:tav tm="0">
                                          <p:val>
                                            <p:strVal val="#ppt_x"/>
                                          </p:val>
                                        </p:tav>
                                        <p:tav tm="100000">
                                          <p:val>
                                            <p:strVal val="#ppt_x"/>
                                          </p:val>
                                        </p:tav>
                                      </p:tavLst>
                                    </p:anim>
                                    <p:anim calcmode="lin" valueType="num">
                                      <p:cBhvr>
                                        <p:cTn id="14" dur="500" fill="hold"/>
                                        <p:tgtEl>
                                          <p:spTgt spid="9">
                                            <p:graphicEl>
                                              <a:dgm id="{3257E3B6-4E3B-4C45-9689-1DC33E659783}"/>
                                            </p:graphic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graphicEl>
                                              <a:dgm id="{EC851A99-46BE-4A4E-BAB4-A5CDB378AB71}"/>
                                            </p:graphicEl>
                                          </p:spTgt>
                                        </p:tgtEl>
                                        <p:attrNameLst>
                                          <p:attrName>style.visibility</p:attrName>
                                        </p:attrNameLst>
                                      </p:cBhvr>
                                      <p:to>
                                        <p:strVal val="visible"/>
                                      </p:to>
                                    </p:set>
                                    <p:animEffect transition="in" filter="fade">
                                      <p:cBhvr>
                                        <p:cTn id="19" dur="500"/>
                                        <p:tgtEl>
                                          <p:spTgt spid="9">
                                            <p:graphicEl>
                                              <a:dgm id="{EC851A99-46BE-4A4E-BAB4-A5CDB378AB71}"/>
                                            </p:graphicEl>
                                          </p:spTgt>
                                        </p:tgtEl>
                                      </p:cBhvr>
                                    </p:animEffect>
                                    <p:anim calcmode="lin" valueType="num">
                                      <p:cBhvr>
                                        <p:cTn id="20" dur="500" fill="hold"/>
                                        <p:tgtEl>
                                          <p:spTgt spid="9">
                                            <p:graphicEl>
                                              <a:dgm id="{EC851A99-46BE-4A4E-BAB4-A5CDB378AB71}"/>
                                            </p:graphicEl>
                                          </p:spTgt>
                                        </p:tgtEl>
                                        <p:attrNameLst>
                                          <p:attrName>ppt_x</p:attrName>
                                        </p:attrNameLst>
                                      </p:cBhvr>
                                      <p:tavLst>
                                        <p:tav tm="0">
                                          <p:val>
                                            <p:strVal val="#ppt_x"/>
                                          </p:val>
                                        </p:tav>
                                        <p:tav tm="100000">
                                          <p:val>
                                            <p:strVal val="#ppt_x"/>
                                          </p:val>
                                        </p:tav>
                                      </p:tavLst>
                                    </p:anim>
                                    <p:anim calcmode="lin" valueType="num">
                                      <p:cBhvr>
                                        <p:cTn id="21" dur="500" fill="hold"/>
                                        <p:tgtEl>
                                          <p:spTgt spid="9">
                                            <p:graphicEl>
                                              <a:dgm id="{EC851A99-46BE-4A4E-BAB4-A5CDB378AB71}"/>
                                            </p:graphic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9">
                                            <p:graphicEl>
                                              <a:dgm id="{51A85B7E-8FB6-45F9-B988-5D828D9691C5}"/>
                                            </p:graphicEl>
                                          </p:spTgt>
                                        </p:tgtEl>
                                        <p:attrNameLst>
                                          <p:attrName>style.visibility</p:attrName>
                                        </p:attrNameLst>
                                      </p:cBhvr>
                                      <p:to>
                                        <p:strVal val="visible"/>
                                      </p:to>
                                    </p:set>
                                    <p:animEffect transition="in" filter="fade">
                                      <p:cBhvr>
                                        <p:cTn id="24" dur="500"/>
                                        <p:tgtEl>
                                          <p:spTgt spid="9">
                                            <p:graphicEl>
                                              <a:dgm id="{51A85B7E-8FB6-45F9-B988-5D828D9691C5}"/>
                                            </p:graphicEl>
                                          </p:spTgt>
                                        </p:tgtEl>
                                      </p:cBhvr>
                                    </p:animEffect>
                                    <p:anim calcmode="lin" valueType="num">
                                      <p:cBhvr>
                                        <p:cTn id="25" dur="500" fill="hold"/>
                                        <p:tgtEl>
                                          <p:spTgt spid="9">
                                            <p:graphicEl>
                                              <a:dgm id="{51A85B7E-8FB6-45F9-B988-5D828D9691C5}"/>
                                            </p:graphicEl>
                                          </p:spTgt>
                                        </p:tgtEl>
                                        <p:attrNameLst>
                                          <p:attrName>ppt_x</p:attrName>
                                        </p:attrNameLst>
                                      </p:cBhvr>
                                      <p:tavLst>
                                        <p:tav tm="0">
                                          <p:val>
                                            <p:strVal val="#ppt_x"/>
                                          </p:val>
                                        </p:tav>
                                        <p:tav tm="100000">
                                          <p:val>
                                            <p:strVal val="#ppt_x"/>
                                          </p:val>
                                        </p:tav>
                                      </p:tavLst>
                                    </p:anim>
                                    <p:anim calcmode="lin" valueType="num">
                                      <p:cBhvr>
                                        <p:cTn id="26" dur="500" fill="hold"/>
                                        <p:tgtEl>
                                          <p:spTgt spid="9">
                                            <p:graphicEl>
                                              <a:dgm id="{51A85B7E-8FB6-45F9-B988-5D828D9691C5}"/>
                                            </p:graphic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
                                            <p:graphicEl>
                                              <a:dgm id="{E8B9778E-5819-41BA-85DD-42A8D3A8158A}"/>
                                            </p:graphicEl>
                                          </p:spTgt>
                                        </p:tgtEl>
                                        <p:attrNameLst>
                                          <p:attrName>style.visibility</p:attrName>
                                        </p:attrNameLst>
                                      </p:cBhvr>
                                      <p:to>
                                        <p:strVal val="visible"/>
                                      </p:to>
                                    </p:set>
                                    <p:animEffect transition="in" filter="fade">
                                      <p:cBhvr>
                                        <p:cTn id="31" dur="500"/>
                                        <p:tgtEl>
                                          <p:spTgt spid="9">
                                            <p:graphicEl>
                                              <a:dgm id="{E8B9778E-5819-41BA-85DD-42A8D3A8158A}"/>
                                            </p:graphicEl>
                                          </p:spTgt>
                                        </p:tgtEl>
                                      </p:cBhvr>
                                    </p:animEffect>
                                    <p:anim calcmode="lin" valueType="num">
                                      <p:cBhvr>
                                        <p:cTn id="32" dur="500" fill="hold"/>
                                        <p:tgtEl>
                                          <p:spTgt spid="9">
                                            <p:graphicEl>
                                              <a:dgm id="{E8B9778E-5819-41BA-85DD-42A8D3A8158A}"/>
                                            </p:graphicEl>
                                          </p:spTgt>
                                        </p:tgtEl>
                                        <p:attrNameLst>
                                          <p:attrName>ppt_x</p:attrName>
                                        </p:attrNameLst>
                                      </p:cBhvr>
                                      <p:tavLst>
                                        <p:tav tm="0">
                                          <p:val>
                                            <p:strVal val="#ppt_x"/>
                                          </p:val>
                                        </p:tav>
                                        <p:tav tm="100000">
                                          <p:val>
                                            <p:strVal val="#ppt_x"/>
                                          </p:val>
                                        </p:tav>
                                      </p:tavLst>
                                    </p:anim>
                                    <p:anim calcmode="lin" valueType="num">
                                      <p:cBhvr>
                                        <p:cTn id="33" dur="500" fill="hold"/>
                                        <p:tgtEl>
                                          <p:spTgt spid="9">
                                            <p:graphicEl>
                                              <a:dgm id="{E8B9778E-5819-41BA-85DD-42A8D3A8158A}"/>
                                            </p:graphic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9">
                                            <p:graphicEl>
                                              <a:dgm id="{04E20525-4AFF-4E51-9454-771C0A41328B}"/>
                                            </p:graphicEl>
                                          </p:spTgt>
                                        </p:tgtEl>
                                        <p:attrNameLst>
                                          <p:attrName>style.visibility</p:attrName>
                                        </p:attrNameLst>
                                      </p:cBhvr>
                                      <p:to>
                                        <p:strVal val="visible"/>
                                      </p:to>
                                    </p:set>
                                    <p:animEffect transition="in" filter="fade">
                                      <p:cBhvr>
                                        <p:cTn id="36" dur="500"/>
                                        <p:tgtEl>
                                          <p:spTgt spid="9">
                                            <p:graphicEl>
                                              <a:dgm id="{04E20525-4AFF-4E51-9454-771C0A41328B}"/>
                                            </p:graphicEl>
                                          </p:spTgt>
                                        </p:tgtEl>
                                      </p:cBhvr>
                                    </p:animEffect>
                                    <p:anim calcmode="lin" valueType="num">
                                      <p:cBhvr>
                                        <p:cTn id="37" dur="500" fill="hold"/>
                                        <p:tgtEl>
                                          <p:spTgt spid="9">
                                            <p:graphicEl>
                                              <a:dgm id="{04E20525-4AFF-4E51-9454-771C0A41328B}"/>
                                            </p:graphicEl>
                                          </p:spTgt>
                                        </p:tgtEl>
                                        <p:attrNameLst>
                                          <p:attrName>ppt_x</p:attrName>
                                        </p:attrNameLst>
                                      </p:cBhvr>
                                      <p:tavLst>
                                        <p:tav tm="0">
                                          <p:val>
                                            <p:strVal val="#ppt_x"/>
                                          </p:val>
                                        </p:tav>
                                        <p:tav tm="100000">
                                          <p:val>
                                            <p:strVal val="#ppt_x"/>
                                          </p:val>
                                        </p:tav>
                                      </p:tavLst>
                                    </p:anim>
                                    <p:anim calcmode="lin" valueType="num">
                                      <p:cBhvr>
                                        <p:cTn id="38" dur="500" fill="hold"/>
                                        <p:tgtEl>
                                          <p:spTgt spid="9">
                                            <p:graphicEl>
                                              <a:dgm id="{04E20525-4AFF-4E51-9454-771C0A41328B}"/>
                                            </p:graphic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9">
                                            <p:graphicEl>
                                              <a:dgm id="{B19C5FF4-0C60-402A-A768-0216D1AC0B73}"/>
                                            </p:graphicEl>
                                          </p:spTgt>
                                        </p:tgtEl>
                                        <p:attrNameLst>
                                          <p:attrName>style.visibility</p:attrName>
                                        </p:attrNameLst>
                                      </p:cBhvr>
                                      <p:to>
                                        <p:strVal val="visible"/>
                                      </p:to>
                                    </p:set>
                                    <p:animEffect transition="in" filter="fade">
                                      <p:cBhvr>
                                        <p:cTn id="43" dur="500"/>
                                        <p:tgtEl>
                                          <p:spTgt spid="9">
                                            <p:graphicEl>
                                              <a:dgm id="{B19C5FF4-0C60-402A-A768-0216D1AC0B73}"/>
                                            </p:graphicEl>
                                          </p:spTgt>
                                        </p:tgtEl>
                                      </p:cBhvr>
                                    </p:animEffect>
                                    <p:anim calcmode="lin" valueType="num">
                                      <p:cBhvr>
                                        <p:cTn id="44" dur="500" fill="hold"/>
                                        <p:tgtEl>
                                          <p:spTgt spid="9">
                                            <p:graphicEl>
                                              <a:dgm id="{B19C5FF4-0C60-402A-A768-0216D1AC0B73}"/>
                                            </p:graphicEl>
                                          </p:spTgt>
                                        </p:tgtEl>
                                        <p:attrNameLst>
                                          <p:attrName>ppt_x</p:attrName>
                                        </p:attrNameLst>
                                      </p:cBhvr>
                                      <p:tavLst>
                                        <p:tav tm="0">
                                          <p:val>
                                            <p:strVal val="#ppt_x"/>
                                          </p:val>
                                        </p:tav>
                                        <p:tav tm="100000">
                                          <p:val>
                                            <p:strVal val="#ppt_x"/>
                                          </p:val>
                                        </p:tav>
                                      </p:tavLst>
                                    </p:anim>
                                    <p:anim calcmode="lin" valueType="num">
                                      <p:cBhvr>
                                        <p:cTn id="45" dur="500" fill="hold"/>
                                        <p:tgtEl>
                                          <p:spTgt spid="9">
                                            <p:graphicEl>
                                              <a:dgm id="{B19C5FF4-0C60-402A-A768-0216D1AC0B73}"/>
                                            </p:graphic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9">
                                            <p:graphicEl>
                                              <a:dgm id="{D4D791DC-46E8-4538-BF73-83A4FD72173E}"/>
                                            </p:graphicEl>
                                          </p:spTgt>
                                        </p:tgtEl>
                                        <p:attrNameLst>
                                          <p:attrName>style.visibility</p:attrName>
                                        </p:attrNameLst>
                                      </p:cBhvr>
                                      <p:to>
                                        <p:strVal val="visible"/>
                                      </p:to>
                                    </p:set>
                                    <p:animEffect transition="in" filter="fade">
                                      <p:cBhvr>
                                        <p:cTn id="48" dur="500"/>
                                        <p:tgtEl>
                                          <p:spTgt spid="9">
                                            <p:graphicEl>
                                              <a:dgm id="{D4D791DC-46E8-4538-BF73-83A4FD72173E}"/>
                                            </p:graphicEl>
                                          </p:spTgt>
                                        </p:tgtEl>
                                      </p:cBhvr>
                                    </p:animEffect>
                                    <p:anim calcmode="lin" valueType="num">
                                      <p:cBhvr>
                                        <p:cTn id="49" dur="500" fill="hold"/>
                                        <p:tgtEl>
                                          <p:spTgt spid="9">
                                            <p:graphicEl>
                                              <a:dgm id="{D4D791DC-46E8-4538-BF73-83A4FD72173E}"/>
                                            </p:graphicEl>
                                          </p:spTgt>
                                        </p:tgtEl>
                                        <p:attrNameLst>
                                          <p:attrName>ppt_x</p:attrName>
                                        </p:attrNameLst>
                                      </p:cBhvr>
                                      <p:tavLst>
                                        <p:tav tm="0">
                                          <p:val>
                                            <p:strVal val="#ppt_x"/>
                                          </p:val>
                                        </p:tav>
                                        <p:tav tm="100000">
                                          <p:val>
                                            <p:strVal val="#ppt_x"/>
                                          </p:val>
                                        </p:tav>
                                      </p:tavLst>
                                    </p:anim>
                                    <p:anim calcmode="lin" valueType="num">
                                      <p:cBhvr>
                                        <p:cTn id="50" dur="500" fill="hold"/>
                                        <p:tgtEl>
                                          <p:spTgt spid="9">
                                            <p:graphicEl>
                                              <a:dgm id="{D4D791DC-46E8-4538-BF73-83A4FD72173E}"/>
                                            </p:graphic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9">
                                            <p:graphicEl>
                                              <a:dgm id="{E016D416-D19F-4DC2-972F-CFC68A2F5E7D}"/>
                                            </p:graphicEl>
                                          </p:spTgt>
                                        </p:tgtEl>
                                        <p:attrNameLst>
                                          <p:attrName>style.visibility</p:attrName>
                                        </p:attrNameLst>
                                      </p:cBhvr>
                                      <p:to>
                                        <p:strVal val="visible"/>
                                      </p:to>
                                    </p:set>
                                    <p:animEffect transition="in" filter="fade">
                                      <p:cBhvr>
                                        <p:cTn id="55" dur="500"/>
                                        <p:tgtEl>
                                          <p:spTgt spid="9">
                                            <p:graphicEl>
                                              <a:dgm id="{E016D416-D19F-4DC2-972F-CFC68A2F5E7D}"/>
                                            </p:graphicEl>
                                          </p:spTgt>
                                        </p:tgtEl>
                                      </p:cBhvr>
                                    </p:animEffect>
                                    <p:anim calcmode="lin" valueType="num">
                                      <p:cBhvr>
                                        <p:cTn id="56" dur="500" fill="hold"/>
                                        <p:tgtEl>
                                          <p:spTgt spid="9">
                                            <p:graphicEl>
                                              <a:dgm id="{E016D416-D19F-4DC2-972F-CFC68A2F5E7D}"/>
                                            </p:graphicEl>
                                          </p:spTgt>
                                        </p:tgtEl>
                                        <p:attrNameLst>
                                          <p:attrName>ppt_x</p:attrName>
                                        </p:attrNameLst>
                                      </p:cBhvr>
                                      <p:tavLst>
                                        <p:tav tm="0">
                                          <p:val>
                                            <p:strVal val="#ppt_x"/>
                                          </p:val>
                                        </p:tav>
                                        <p:tav tm="100000">
                                          <p:val>
                                            <p:strVal val="#ppt_x"/>
                                          </p:val>
                                        </p:tav>
                                      </p:tavLst>
                                    </p:anim>
                                    <p:anim calcmode="lin" valueType="num">
                                      <p:cBhvr>
                                        <p:cTn id="57" dur="500" fill="hold"/>
                                        <p:tgtEl>
                                          <p:spTgt spid="9">
                                            <p:graphicEl>
                                              <a:dgm id="{E016D416-D19F-4DC2-972F-CFC68A2F5E7D}"/>
                                            </p:graphic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9">
                                            <p:graphicEl>
                                              <a:dgm id="{8DF7AAAE-A933-49DF-A316-91C6071B0996}"/>
                                            </p:graphicEl>
                                          </p:spTgt>
                                        </p:tgtEl>
                                        <p:attrNameLst>
                                          <p:attrName>style.visibility</p:attrName>
                                        </p:attrNameLst>
                                      </p:cBhvr>
                                      <p:to>
                                        <p:strVal val="visible"/>
                                      </p:to>
                                    </p:set>
                                    <p:animEffect transition="in" filter="fade">
                                      <p:cBhvr>
                                        <p:cTn id="60" dur="500"/>
                                        <p:tgtEl>
                                          <p:spTgt spid="9">
                                            <p:graphicEl>
                                              <a:dgm id="{8DF7AAAE-A933-49DF-A316-91C6071B0996}"/>
                                            </p:graphicEl>
                                          </p:spTgt>
                                        </p:tgtEl>
                                      </p:cBhvr>
                                    </p:animEffect>
                                    <p:anim calcmode="lin" valueType="num">
                                      <p:cBhvr>
                                        <p:cTn id="61" dur="500" fill="hold"/>
                                        <p:tgtEl>
                                          <p:spTgt spid="9">
                                            <p:graphicEl>
                                              <a:dgm id="{8DF7AAAE-A933-49DF-A316-91C6071B0996}"/>
                                            </p:graphicEl>
                                          </p:spTgt>
                                        </p:tgtEl>
                                        <p:attrNameLst>
                                          <p:attrName>ppt_x</p:attrName>
                                        </p:attrNameLst>
                                      </p:cBhvr>
                                      <p:tavLst>
                                        <p:tav tm="0">
                                          <p:val>
                                            <p:strVal val="#ppt_x"/>
                                          </p:val>
                                        </p:tav>
                                        <p:tav tm="100000">
                                          <p:val>
                                            <p:strVal val="#ppt_x"/>
                                          </p:val>
                                        </p:tav>
                                      </p:tavLst>
                                    </p:anim>
                                    <p:anim calcmode="lin" valueType="num">
                                      <p:cBhvr>
                                        <p:cTn id="62" dur="500" fill="hold"/>
                                        <p:tgtEl>
                                          <p:spTgt spid="9">
                                            <p:graphicEl>
                                              <a:dgm id="{8DF7AAAE-A933-49DF-A316-91C6071B0996}"/>
                                            </p:graphic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9">
                                            <p:graphicEl>
                                              <a:dgm id="{F8D76935-E513-45D7-B3C3-1A909F92C394}"/>
                                            </p:graphicEl>
                                          </p:spTgt>
                                        </p:tgtEl>
                                        <p:attrNameLst>
                                          <p:attrName>style.visibility</p:attrName>
                                        </p:attrNameLst>
                                      </p:cBhvr>
                                      <p:to>
                                        <p:strVal val="visible"/>
                                      </p:to>
                                    </p:set>
                                    <p:animEffect transition="in" filter="fade">
                                      <p:cBhvr>
                                        <p:cTn id="67" dur="500"/>
                                        <p:tgtEl>
                                          <p:spTgt spid="9">
                                            <p:graphicEl>
                                              <a:dgm id="{F8D76935-E513-45D7-B3C3-1A909F92C394}"/>
                                            </p:graphicEl>
                                          </p:spTgt>
                                        </p:tgtEl>
                                      </p:cBhvr>
                                    </p:animEffect>
                                    <p:anim calcmode="lin" valueType="num">
                                      <p:cBhvr>
                                        <p:cTn id="68" dur="500" fill="hold"/>
                                        <p:tgtEl>
                                          <p:spTgt spid="9">
                                            <p:graphicEl>
                                              <a:dgm id="{F8D76935-E513-45D7-B3C3-1A909F92C394}"/>
                                            </p:graphicEl>
                                          </p:spTgt>
                                        </p:tgtEl>
                                        <p:attrNameLst>
                                          <p:attrName>ppt_x</p:attrName>
                                        </p:attrNameLst>
                                      </p:cBhvr>
                                      <p:tavLst>
                                        <p:tav tm="0">
                                          <p:val>
                                            <p:strVal val="#ppt_x"/>
                                          </p:val>
                                        </p:tav>
                                        <p:tav tm="100000">
                                          <p:val>
                                            <p:strVal val="#ppt_x"/>
                                          </p:val>
                                        </p:tav>
                                      </p:tavLst>
                                    </p:anim>
                                    <p:anim calcmode="lin" valueType="num">
                                      <p:cBhvr>
                                        <p:cTn id="69" dur="500" fill="hold"/>
                                        <p:tgtEl>
                                          <p:spTgt spid="9">
                                            <p:graphicEl>
                                              <a:dgm id="{F8D76935-E513-45D7-B3C3-1A909F92C394}"/>
                                            </p:graphicEl>
                                          </p:spTgt>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9">
                                            <p:graphicEl>
                                              <a:dgm id="{CACF42A4-2CA7-40B7-8D31-65ADD4D6F662}"/>
                                            </p:graphicEl>
                                          </p:spTgt>
                                        </p:tgtEl>
                                        <p:attrNameLst>
                                          <p:attrName>style.visibility</p:attrName>
                                        </p:attrNameLst>
                                      </p:cBhvr>
                                      <p:to>
                                        <p:strVal val="visible"/>
                                      </p:to>
                                    </p:set>
                                    <p:animEffect transition="in" filter="fade">
                                      <p:cBhvr>
                                        <p:cTn id="72" dur="500"/>
                                        <p:tgtEl>
                                          <p:spTgt spid="9">
                                            <p:graphicEl>
                                              <a:dgm id="{CACF42A4-2CA7-40B7-8D31-65ADD4D6F662}"/>
                                            </p:graphicEl>
                                          </p:spTgt>
                                        </p:tgtEl>
                                      </p:cBhvr>
                                    </p:animEffect>
                                    <p:anim calcmode="lin" valueType="num">
                                      <p:cBhvr>
                                        <p:cTn id="73" dur="500" fill="hold"/>
                                        <p:tgtEl>
                                          <p:spTgt spid="9">
                                            <p:graphicEl>
                                              <a:dgm id="{CACF42A4-2CA7-40B7-8D31-65ADD4D6F662}"/>
                                            </p:graphicEl>
                                          </p:spTgt>
                                        </p:tgtEl>
                                        <p:attrNameLst>
                                          <p:attrName>ppt_x</p:attrName>
                                        </p:attrNameLst>
                                      </p:cBhvr>
                                      <p:tavLst>
                                        <p:tav tm="0">
                                          <p:val>
                                            <p:strVal val="#ppt_x"/>
                                          </p:val>
                                        </p:tav>
                                        <p:tav tm="100000">
                                          <p:val>
                                            <p:strVal val="#ppt_x"/>
                                          </p:val>
                                        </p:tav>
                                      </p:tavLst>
                                    </p:anim>
                                    <p:anim calcmode="lin" valueType="num">
                                      <p:cBhvr>
                                        <p:cTn id="74" dur="500" fill="hold"/>
                                        <p:tgtEl>
                                          <p:spTgt spid="9">
                                            <p:graphicEl>
                                              <a:dgm id="{CACF42A4-2CA7-40B7-8D31-65ADD4D6F662}"/>
                                            </p:graphicEl>
                                          </p:spTgt>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grpId="0" nodeType="clickEffect">
                                  <p:stCondLst>
                                    <p:cond delay="0"/>
                                  </p:stCondLst>
                                  <p:childTnLst>
                                    <p:set>
                                      <p:cBhvr>
                                        <p:cTn id="78" dur="1" fill="hold">
                                          <p:stCondLst>
                                            <p:cond delay="0"/>
                                          </p:stCondLst>
                                        </p:cTn>
                                        <p:tgtEl>
                                          <p:spTgt spid="9">
                                            <p:graphicEl>
                                              <a:dgm id="{812A027F-2265-4CEA-9B30-D801BE63DE1D}"/>
                                            </p:graphicEl>
                                          </p:spTgt>
                                        </p:tgtEl>
                                        <p:attrNameLst>
                                          <p:attrName>style.visibility</p:attrName>
                                        </p:attrNameLst>
                                      </p:cBhvr>
                                      <p:to>
                                        <p:strVal val="visible"/>
                                      </p:to>
                                    </p:set>
                                    <p:animEffect transition="in" filter="fade">
                                      <p:cBhvr>
                                        <p:cTn id="79" dur="500"/>
                                        <p:tgtEl>
                                          <p:spTgt spid="9">
                                            <p:graphicEl>
                                              <a:dgm id="{812A027F-2265-4CEA-9B30-D801BE63DE1D}"/>
                                            </p:graphicEl>
                                          </p:spTgt>
                                        </p:tgtEl>
                                      </p:cBhvr>
                                    </p:animEffect>
                                    <p:anim calcmode="lin" valueType="num">
                                      <p:cBhvr>
                                        <p:cTn id="80" dur="500" fill="hold"/>
                                        <p:tgtEl>
                                          <p:spTgt spid="9">
                                            <p:graphicEl>
                                              <a:dgm id="{812A027F-2265-4CEA-9B30-D801BE63DE1D}"/>
                                            </p:graphicEl>
                                          </p:spTgt>
                                        </p:tgtEl>
                                        <p:attrNameLst>
                                          <p:attrName>ppt_x</p:attrName>
                                        </p:attrNameLst>
                                      </p:cBhvr>
                                      <p:tavLst>
                                        <p:tav tm="0">
                                          <p:val>
                                            <p:strVal val="#ppt_x"/>
                                          </p:val>
                                        </p:tav>
                                        <p:tav tm="100000">
                                          <p:val>
                                            <p:strVal val="#ppt_x"/>
                                          </p:val>
                                        </p:tav>
                                      </p:tavLst>
                                    </p:anim>
                                    <p:anim calcmode="lin" valueType="num">
                                      <p:cBhvr>
                                        <p:cTn id="81" dur="500" fill="hold"/>
                                        <p:tgtEl>
                                          <p:spTgt spid="9">
                                            <p:graphicEl>
                                              <a:dgm id="{812A027F-2265-4CEA-9B30-D801BE63DE1D}"/>
                                            </p:graphicEl>
                                          </p:spTgt>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9">
                                            <p:graphicEl>
                                              <a:dgm id="{1D7D3B6A-AB05-4602-9FA2-788625AE790B}"/>
                                            </p:graphicEl>
                                          </p:spTgt>
                                        </p:tgtEl>
                                        <p:attrNameLst>
                                          <p:attrName>style.visibility</p:attrName>
                                        </p:attrNameLst>
                                      </p:cBhvr>
                                      <p:to>
                                        <p:strVal val="visible"/>
                                      </p:to>
                                    </p:set>
                                    <p:animEffect transition="in" filter="fade">
                                      <p:cBhvr>
                                        <p:cTn id="84" dur="500"/>
                                        <p:tgtEl>
                                          <p:spTgt spid="9">
                                            <p:graphicEl>
                                              <a:dgm id="{1D7D3B6A-AB05-4602-9FA2-788625AE790B}"/>
                                            </p:graphicEl>
                                          </p:spTgt>
                                        </p:tgtEl>
                                      </p:cBhvr>
                                    </p:animEffect>
                                    <p:anim calcmode="lin" valueType="num">
                                      <p:cBhvr>
                                        <p:cTn id="85" dur="500" fill="hold"/>
                                        <p:tgtEl>
                                          <p:spTgt spid="9">
                                            <p:graphicEl>
                                              <a:dgm id="{1D7D3B6A-AB05-4602-9FA2-788625AE790B}"/>
                                            </p:graphicEl>
                                          </p:spTgt>
                                        </p:tgtEl>
                                        <p:attrNameLst>
                                          <p:attrName>ppt_x</p:attrName>
                                        </p:attrNameLst>
                                      </p:cBhvr>
                                      <p:tavLst>
                                        <p:tav tm="0">
                                          <p:val>
                                            <p:strVal val="#ppt_x"/>
                                          </p:val>
                                        </p:tav>
                                        <p:tav tm="100000">
                                          <p:val>
                                            <p:strVal val="#ppt_x"/>
                                          </p:val>
                                        </p:tav>
                                      </p:tavLst>
                                    </p:anim>
                                    <p:anim calcmode="lin" valueType="num">
                                      <p:cBhvr>
                                        <p:cTn id="86" dur="500" fill="hold"/>
                                        <p:tgtEl>
                                          <p:spTgt spid="9">
                                            <p:graphicEl>
                                              <a:dgm id="{1D7D3B6A-AB05-4602-9FA2-788625AE790B}"/>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B2E31"/>
        </a:solidFill>
        <a:effectLst/>
      </p:bgPr>
    </p:bg>
    <p:spTree>
      <p:nvGrpSpPr>
        <p:cNvPr id="1" name=""/>
        <p:cNvGrpSpPr/>
        <p:nvPr/>
      </p:nvGrpSpPr>
      <p:grpSpPr>
        <a:xfrm>
          <a:off x="0" y="0"/>
          <a:ext cx="0" cy="0"/>
          <a:chOff x="0" y="0"/>
          <a:chExt cx="0" cy="0"/>
        </a:xfrm>
      </p:grpSpPr>
      <p:sp>
        <p:nvSpPr>
          <p:cNvPr id="5" name="TextBox 5"/>
          <p:cNvSpPr txBox="1"/>
          <p:nvPr/>
        </p:nvSpPr>
        <p:spPr>
          <a:xfrm>
            <a:off x="228600" y="190500"/>
            <a:ext cx="17830800" cy="693844"/>
          </a:xfrm>
          <a:prstGeom prst="rect">
            <a:avLst/>
          </a:prstGeom>
        </p:spPr>
        <p:txBody>
          <a:bodyPr wrap="square" lIns="0" tIns="0" rIns="0" bIns="0" rtlCol="0" anchor="t">
            <a:spAutoFit/>
          </a:bodyPr>
          <a:lstStyle/>
          <a:p>
            <a:pPr algn="ctr">
              <a:lnSpc>
                <a:spcPts val="5962"/>
              </a:lnSpc>
            </a:pPr>
            <a:r>
              <a:rPr lang="en-US" sz="3600" b="1" u="sng" dirty="0">
                <a:solidFill>
                  <a:srgbClr val="FFC000"/>
                </a:solidFill>
                <a:latin typeface="Arial" panose="020B0604020202020204" pitchFamily="34" charset="0"/>
                <a:cs typeface="Arial" panose="020B0604020202020204" pitchFamily="34" charset="0"/>
              </a:rPr>
              <a:t>Modelling Approach Used &amp; </a:t>
            </a:r>
            <a:r>
              <a:rPr lang="en-US" sz="3600" b="1" u="sng" dirty="0" smtClean="0">
                <a:solidFill>
                  <a:srgbClr val="FFC000"/>
                </a:solidFill>
                <a:latin typeface="Arial" panose="020B0604020202020204" pitchFamily="34" charset="0"/>
                <a:cs typeface="Arial" panose="020B0604020202020204" pitchFamily="34" charset="0"/>
              </a:rPr>
              <a:t>W</a:t>
            </a:r>
            <a:r>
              <a:rPr lang="en-US" sz="4000" b="1" u="sng" dirty="0" smtClean="0">
                <a:solidFill>
                  <a:srgbClr val="FFC000"/>
                </a:solidFill>
                <a:latin typeface="Arial" panose="020B0604020202020204" pitchFamily="34" charset="0"/>
                <a:cs typeface="Arial" panose="020B0604020202020204" pitchFamily="34" charset="0"/>
              </a:rPr>
              <a:t>hy</a:t>
            </a:r>
            <a:endParaRPr lang="en-US" sz="4000" b="1" u="sng" dirty="0">
              <a:solidFill>
                <a:srgbClr val="FFC000"/>
              </a:solidFill>
              <a:latin typeface="Arial" panose="020B0604020202020204" pitchFamily="34" charset="0"/>
              <a:cs typeface="Arial" panose="020B0604020202020204" pitchFamily="34" charset="0"/>
            </a:endParaRPr>
          </a:p>
        </p:txBody>
      </p:sp>
      <p:graphicFrame>
        <p:nvGraphicFramePr>
          <p:cNvPr id="21" name="Table 20"/>
          <p:cNvGraphicFramePr>
            <a:graphicFrameLocks noGrp="1"/>
          </p:cNvGraphicFramePr>
          <p:nvPr>
            <p:extLst>
              <p:ext uri="{D42A27DB-BD31-4B8C-83A1-F6EECF244321}">
                <p14:modId xmlns:p14="http://schemas.microsoft.com/office/powerpoint/2010/main" val="436857318"/>
              </p:ext>
            </p:extLst>
          </p:nvPr>
        </p:nvGraphicFramePr>
        <p:xfrm>
          <a:off x="228599" y="884348"/>
          <a:ext cx="17830801" cy="9265032"/>
        </p:xfrm>
        <a:graphic>
          <a:graphicData uri="http://schemas.openxmlformats.org/drawingml/2006/table">
            <a:tbl>
              <a:tblPr firstRow="1" firstCol="1" bandRow="1"/>
              <a:tblGrid>
                <a:gridCol w="4978192"/>
                <a:gridCol w="1723152"/>
                <a:gridCol w="2141849"/>
                <a:gridCol w="2357999"/>
                <a:gridCol w="2562056"/>
                <a:gridCol w="1499447"/>
                <a:gridCol w="2568106"/>
              </a:tblGrid>
              <a:tr h="805434">
                <a:tc>
                  <a:txBody>
                    <a:bodyPr/>
                    <a:lstStyle/>
                    <a:p>
                      <a:pPr algn="ctr">
                        <a:lnSpc>
                          <a:spcPct val="115000"/>
                        </a:lnSpc>
                        <a:spcAft>
                          <a:spcPts val="0"/>
                        </a:spcAft>
                      </a:pPr>
                      <a:r>
                        <a:rPr lang="en-US" sz="2400" b="1" dirty="0" smtClean="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Models</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Data</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RMSE</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R-squared</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Adjusted R-squared</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MAPE</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2400" b="1" dirty="0">
                          <a:solidFill>
                            <a:schemeClr val="accent6">
                              <a:lumMod val="75000"/>
                            </a:schemeClr>
                          </a:solidFill>
                          <a:effectLst/>
                          <a:latin typeface="Arial" panose="020B0604020202020204" pitchFamily="34" charset="0"/>
                          <a:ea typeface="Times New Roman" panose="02020603050405020304" pitchFamily="18" charset="0"/>
                          <a:cs typeface="Arial" panose="020B0604020202020204" pitchFamily="34" charset="0"/>
                        </a:rPr>
                        <a:t>Residual Analysis</a:t>
                      </a:r>
                      <a:endParaRPr lang="en-IN" sz="1800" dirty="0">
                        <a:solidFill>
                          <a:schemeClr val="accent6">
                            <a:lumMod val="7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56582">
                <a:tc gridSpan="7">
                  <a:txBody>
                    <a:bodyPr/>
                    <a:lstStyle/>
                    <a:p>
                      <a:pPr algn="ctr">
                        <a:lnSpc>
                          <a:spcPct val="115000"/>
                        </a:lnSpc>
                        <a:spcAft>
                          <a:spcPts val="0"/>
                        </a:spcAft>
                      </a:pPr>
                      <a:r>
                        <a:rPr lang="en-US" sz="28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PARAMETRIC </a:t>
                      </a:r>
                      <a:r>
                        <a:rPr lang="en-US" sz="28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MODELS</a:t>
                      </a:r>
                      <a:r>
                        <a:rPr lang="en-US" sz="20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 </a:t>
                      </a:r>
                      <a:endParaRPr lang="en-IN"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tile tx="0" ty="0" sx="100000" sy="100000" flip="none" algn="tl"/>
                    </a:blip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pPr algn="ctr">
                        <a:lnSpc>
                          <a:spcPct val="115000"/>
                        </a:lnSpc>
                        <a:spcAft>
                          <a:spcPts val="0"/>
                        </a:spcAft>
                      </a:pPr>
                      <a:endParaRPr lang="en-IN" sz="16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2EAF1"/>
                    </a:solidFill>
                  </a:tcPr>
                </a:tc>
              </a:tr>
              <a:tr h="456582">
                <a:tc>
                  <a:txBody>
                    <a:bodyPr/>
                    <a:lstStyle/>
                    <a:p>
                      <a:pPr>
                        <a:lnSpc>
                          <a:spcPct val="115000"/>
                        </a:lnSpc>
                        <a:spcAft>
                          <a:spcPts val="0"/>
                        </a:spcAft>
                      </a:pPr>
                      <a:r>
                        <a:rPr lang="en-US" sz="28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1.Linear </a:t>
                      </a:r>
                      <a:r>
                        <a:rPr lang="en-US" sz="28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20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3220.89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0.9496</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0.9494</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14.51</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3178.58</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0.9501</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14.19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2.Lasso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3220.96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0.9496</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0.9494</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14.51</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3178.46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0.9506</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0.9501</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14.19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3.Ridge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3220.90</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0.9494</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97.76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3178.58</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0.9501</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96.68</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4.Polynomial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2987.35</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0.9566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0.9494</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12.65</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Biased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1260501.21</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-7774.14</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-11696.63</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284.23</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456582">
                <a:tc gridSpan="7">
                  <a:txBody>
                    <a:bodyPr/>
                    <a:lstStyle/>
                    <a:p>
                      <a:pPr algn="ctr">
                        <a:lnSpc>
                          <a:spcPct val="115000"/>
                        </a:lnSpc>
                        <a:spcAft>
                          <a:spcPts val="0"/>
                        </a:spcAft>
                      </a:pPr>
                      <a:r>
                        <a:rPr lang="en-US" sz="2800" b="1" dirty="0">
                          <a:solidFill>
                            <a:srgbClr val="FF0000"/>
                          </a:solidFill>
                          <a:effectLst/>
                          <a:latin typeface="Arial" panose="020B0604020202020204" pitchFamily="34" charset="0"/>
                          <a:ea typeface="Times New Roman" panose="02020603050405020304" pitchFamily="18" charset="0"/>
                          <a:cs typeface="Arial" panose="020B0604020202020204" pitchFamily="34" charset="0"/>
                        </a:rPr>
                        <a:t>NON-PARAMETRIC </a:t>
                      </a:r>
                      <a:r>
                        <a:rPr lang="en-US" sz="2800" b="1" dirty="0" smtClean="0">
                          <a:solidFill>
                            <a:srgbClr val="FF0000"/>
                          </a:solidFill>
                          <a:effectLst/>
                          <a:latin typeface="Arial" panose="020B0604020202020204" pitchFamily="34" charset="0"/>
                          <a:ea typeface="Times New Roman" panose="02020603050405020304" pitchFamily="18" charset="0"/>
                          <a:cs typeface="Arial" panose="020B0604020202020204" pitchFamily="34" charset="0"/>
                        </a:rPr>
                        <a:t>MODELS</a:t>
                      </a:r>
                      <a:endParaRPr lang="en-IN" sz="2000" dirty="0">
                        <a:solidFill>
                          <a:srgbClr val="FF0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blipFill>
                      <a:blip r:embed="rId2"/>
                      <a:tile tx="0" ty="0" sx="100000" sy="100000" flip="none" algn="tl"/>
                    </a:blip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pPr algn="ctr">
                        <a:lnSpc>
                          <a:spcPct val="115000"/>
                        </a:lnSpc>
                        <a:spcAft>
                          <a:spcPts val="0"/>
                        </a:spcAft>
                      </a:pPr>
                      <a:endParaRPr lang="en-IN" sz="1600"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05434">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Model</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Data</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RMSE</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R-squared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Adjusted R-squared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MAPE</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gn="ct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pPr>
                        <a:lnSpc>
                          <a:spcPct val="115000"/>
                        </a:lnSpc>
                        <a:spcAft>
                          <a:spcPts val="0"/>
                        </a:spcAft>
                      </a:pPr>
                      <a:r>
                        <a:rPr lang="en-US" sz="2400" b="1" dirty="0" smtClean="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1.Random </a:t>
                      </a: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Forest </a:t>
                      </a:r>
                      <a:r>
                        <a:rPr lang="en-US" sz="2400" b="1" dirty="0" smtClean="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1177.73</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0.9933</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4.61</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r>
              <a:tr h="391356">
                <a:tc>
                  <a:txBody>
                    <a:bodyPr/>
                    <a:lstStyle/>
                    <a:p>
                      <a:endParaRPr lang="en-IN" sz="1800" b="1" dirty="0">
                        <a:solidFill>
                          <a:schemeClr val="tx1">
                            <a:lumMod val="95000"/>
                            <a:lumOff val="5000"/>
                          </a:schemeClr>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3112.46</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0.9526</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12.22</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c>
                  <a:txBody>
                    <a:bodyPr/>
                    <a:lstStyle/>
                    <a:p>
                      <a:pPr>
                        <a:lnSpc>
                          <a:spcPct val="115000"/>
                        </a:lnSpc>
                        <a:spcAft>
                          <a:spcPts val="0"/>
                        </a:spcAft>
                      </a:pPr>
                      <a:r>
                        <a:rPr lang="en-US" sz="2400" b="1" dirty="0">
                          <a:solidFill>
                            <a:schemeClr val="tx1">
                              <a:lumMod val="95000"/>
                              <a:lumOff val="5000"/>
                            </a:schemeClr>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chemeClr val="tx1">
                            <a:lumMod val="95000"/>
                            <a:lumOff val="5000"/>
                          </a:schemeClr>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40000"/>
                        <a:lumOff val="60000"/>
                      </a:schemeClr>
                    </a:solidFill>
                  </a:tcPr>
                </a:tc>
              </a:tr>
              <a:tr h="391356">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2.AdaBoost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3312.09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0.9467</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16.49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Biased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3285.76</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0.9472</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16.04</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3.XGBoost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2143.69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0.9777</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8.49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800" b="1" dirty="0">
                        <a:solidFill>
                          <a:srgbClr val="FFC000"/>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3135.53</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0.9519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12.64</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805434">
                <a:tc>
                  <a:txBody>
                    <a:bodyPr/>
                    <a:lstStyle/>
                    <a:p>
                      <a:pPr>
                        <a:lnSpc>
                          <a:spcPct val="115000"/>
                        </a:lnSpc>
                        <a:spcAft>
                          <a:spcPts val="0"/>
                        </a:spcAft>
                      </a:pPr>
                      <a:r>
                        <a:rPr lang="en-US" sz="2400" b="1" dirty="0" smtClean="0">
                          <a:solidFill>
                            <a:srgbClr val="FFC000"/>
                          </a:solidFill>
                          <a:effectLst/>
                          <a:latin typeface="Arial" panose="020B0604020202020204" pitchFamily="34" charset="0"/>
                          <a:ea typeface="Times New Roman" panose="02020603050405020304" pitchFamily="18" charset="0"/>
                          <a:cs typeface="Arial" panose="020B0604020202020204" pitchFamily="34" charset="0"/>
                        </a:rPr>
                        <a:t>4.Gradient </a:t>
                      </a: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Boosting Machine Regression</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Training</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3000.31</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0.9563</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12.19</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Unbiased</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r h="391356">
                <a:tc>
                  <a:txBody>
                    <a:bodyPr/>
                    <a:lstStyle/>
                    <a:p>
                      <a:endParaRPr lang="en-IN" sz="1600" dirty="0">
                        <a:solidFill>
                          <a:schemeClr val="bg1"/>
                        </a:solidFill>
                        <a:effectLst/>
                        <a:latin typeface="Arial" panose="020B060402020202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Test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3005.71</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0.9558</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12.12</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c>
                  <a:txBody>
                    <a:bodyPr/>
                    <a:lstStyle/>
                    <a:p>
                      <a:pPr>
                        <a:lnSpc>
                          <a:spcPct val="115000"/>
                        </a:lnSpc>
                        <a:spcAft>
                          <a:spcPts val="0"/>
                        </a:spcAft>
                      </a:pPr>
                      <a:r>
                        <a:rPr lang="en-US" sz="2400" b="1" dirty="0">
                          <a:solidFill>
                            <a:srgbClr val="FFC000"/>
                          </a:solidFill>
                          <a:effectLst/>
                          <a:latin typeface="Arial" panose="020B0604020202020204" pitchFamily="34" charset="0"/>
                          <a:ea typeface="Times New Roman" panose="02020603050405020304" pitchFamily="18" charset="0"/>
                          <a:cs typeface="Arial" panose="020B0604020202020204" pitchFamily="34" charset="0"/>
                        </a:rPr>
                        <a:t> </a:t>
                      </a:r>
                      <a:endParaRPr lang="en-IN" sz="1800" b="1" dirty="0">
                        <a:solidFill>
                          <a:srgbClr val="FFC000"/>
                        </a:solidFill>
                        <a:effectLst/>
                        <a:latin typeface="Arial" panose="020B0604020202020204" pitchFamily="34" charset="0"/>
                        <a:ea typeface="Calibri" panose="020F0502020204030204" pitchFamily="34" charset="0"/>
                        <a:cs typeface="Arial" panose="020B0604020202020204" pitchFamily="34" charset="0"/>
                      </a:endParaRPr>
                    </a:p>
                  </a:txBody>
                  <a:tcPr marL="61494" marR="61494"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lumMod val="50000"/>
                      </a:schemeClr>
                    </a:solidFill>
                  </a:tcPr>
                </a:tc>
              </a:tr>
            </a:tbl>
          </a:graphicData>
        </a:graphic>
      </p:graphicFrame>
    </p:spTree>
    <p:extLst>
      <p:ext uri="{BB962C8B-B14F-4D97-AF65-F5344CB8AC3E}">
        <p14:creationId xmlns:p14="http://schemas.microsoft.com/office/powerpoint/2010/main" val="243735844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anim calcmode="lin" valueType="num">
                                      <p:cBhvr>
                                        <p:cTn id="8" dur="500" fill="hold"/>
                                        <p:tgtEl>
                                          <p:spTgt spid="21"/>
                                        </p:tgtEl>
                                        <p:attrNameLst>
                                          <p:attrName>ppt_x</p:attrName>
                                        </p:attrNameLst>
                                      </p:cBhvr>
                                      <p:tavLst>
                                        <p:tav tm="0">
                                          <p:val>
                                            <p:strVal val="#ppt_x"/>
                                          </p:val>
                                        </p:tav>
                                        <p:tav tm="100000">
                                          <p:val>
                                            <p:strVal val="#ppt_x"/>
                                          </p:val>
                                        </p:tav>
                                      </p:tavLst>
                                    </p:anim>
                                    <p:anim calcmode="lin" valueType="num">
                                      <p:cBhvr>
                                        <p:cTn id="9"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B2E31"/>
        </a:solidFill>
        <a:effectLst/>
      </p:bgPr>
    </p:bg>
    <p:spTree>
      <p:nvGrpSpPr>
        <p:cNvPr id="1" name=""/>
        <p:cNvGrpSpPr/>
        <p:nvPr/>
      </p:nvGrpSpPr>
      <p:grpSpPr>
        <a:xfrm>
          <a:off x="0" y="0"/>
          <a:ext cx="0" cy="0"/>
          <a:chOff x="0" y="0"/>
          <a:chExt cx="0" cy="0"/>
        </a:xfrm>
      </p:grpSpPr>
      <p:sp>
        <p:nvSpPr>
          <p:cNvPr id="5" name="TextBox 5"/>
          <p:cNvSpPr txBox="1"/>
          <p:nvPr/>
        </p:nvSpPr>
        <p:spPr>
          <a:xfrm>
            <a:off x="228600" y="190500"/>
            <a:ext cx="12344400" cy="769441"/>
          </a:xfrm>
          <a:prstGeom prst="rect">
            <a:avLst/>
          </a:prstGeom>
        </p:spPr>
        <p:txBody>
          <a:bodyPr wrap="square" lIns="0" tIns="0" rIns="0" bIns="0" rtlCol="0" anchor="t">
            <a:spAutoFit/>
          </a:bodyPr>
          <a:lstStyle/>
          <a:p>
            <a:pPr>
              <a:lnSpc>
                <a:spcPts val="5962"/>
              </a:lnSpc>
            </a:pPr>
            <a:r>
              <a:rPr lang="en-US" sz="4800" b="1" u="sng" dirty="0">
                <a:solidFill>
                  <a:srgbClr val="FFC000"/>
                </a:solidFill>
                <a:latin typeface="Arial" panose="020B0604020202020204" pitchFamily="34" charset="0"/>
                <a:cs typeface="Arial" panose="020B0604020202020204" pitchFamily="34" charset="0"/>
              </a:rPr>
              <a:t>Modelling Approach Used &amp; </a:t>
            </a:r>
            <a:r>
              <a:rPr lang="en-US" sz="4800" b="1" u="sng" dirty="0" smtClean="0">
                <a:solidFill>
                  <a:srgbClr val="FFC000"/>
                </a:solidFill>
                <a:latin typeface="Arial" panose="020B0604020202020204" pitchFamily="34" charset="0"/>
                <a:cs typeface="Arial" panose="020B0604020202020204" pitchFamily="34" charset="0"/>
              </a:rPr>
              <a:t>W</a:t>
            </a:r>
            <a:r>
              <a:rPr lang="en-US" sz="5400" b="1" u="sng" dirty="0" smtClean="0">
                <a:solidFill>
                  <a:srgbClr val="FFC000"/>
                </a:solidFill>
                <a:latin typeface="Arial" panose="020B0604020202020204" pitchFamily="34" charset="0"/>
                <a:cs typeface="Arial" panose="020B0604020202020204" pitchFamily="34" charset="0"/>
              </a:rPr>
              <a:t>hy</a:t>
            </a:r>
            <a:r>
              <a:rPr lang="en-US" sz="5400" b="1" dirty="0" smtClean="0">
                <a:solidFill>
                  <a:srgbClr val="FFC000"/>
                </a:solidFill>
                <a:latin typeface="Arial" panose="020B0604020202020204" pitchFamily="34" charset="0"/>
                <a:cs typeface="Arial" panose="020B0604020202020204" pitchFamily="34" charset="0"/>
              </a:rPr>
              <a:t> </a:t>
            </a:r>
            <a:endParaRPr lang="en-US" sz="5400" b="1" dirty="0">
              <a:solidFill>
                <a:srgbClr val="FFC000"/>
              </a:solidFill>
              <a:latin typeface="Arial" panose="020B0604020202020204" pitchFamily="34" charset="0"/>
              <a:cs typeface="Arial" panose="020B0604020202020204" pitchFamily="34" charset="0"/>
            </a:endParaRPr>
          </a:p>
        </p:txBody>
      </p:sp>
      <p:sp>
        <p:nvSpPr>
          <p:cNvPr id="4" name="TextBox 3"/>
          <p:cNvSpPr txBox="1"/>
          <p:nvPr/>
        </p:nvSpPr>
        <p:spPr>
          <a:xfrm>
            <a:off x="9906000" y="375166"/>
            <a:ext cx="2667000" cy="584775"/>
          </a:xfrm>
          <a:prstGeom prst="rect">
            <a:avLst/>
          </a:prstGeom>
          <a:noFill/>
        </p:spPr>
        <p:txBody>
          <a:bodyPr wrap="square" rtlCol="0">
            <a:spAutoFit/>
          </a:bodyPr>
          <a:lstStyle/>
          <a:p>
            <a:r>
              <a:rPr lang="en-IN" sz="3200" dirty="0" smtClean="0">
                <a:solidFill>
                  <a:srgbClr val="FFC000"/>
                </a:solidFill>
              </a:rPr>
              <a:t>(Continued..)</a:t>
            </a:r>
            <a:endParaRPr lang="en-IN" sz="3200" dirty="0">
              <a:solidFill>
                <a:srgbClr val="FFC000"/>
              </a:solidFill>
            </a:endParaRPr>
          </a:p>
        </p:txBody>
      </p:sp>
      <p:grpSp>
        <p:nvGrpSpPr>
          <p:cNvPr id="9" name="Group 8"/>
          <p:cNvGrpSpPr/>
          <p:nvPr/>
        </p:nvGrpSpPr>
        <p:grpSpPr>
          <a:xfrm>
            <a:off x="263236" y="1395261"/>
            <a:ext cx="17603084" cy="8713843"/>
            <a:chOff x="343543" y="869302"/>
            <a:chExt cx="17603084" cy="8713843"/>
          </a:xfrm>
        </p:grpSpPr>
        <p:sp>
          <p:nvSpPr>
            <p:cNvPr id="10" name="Freeform 9"/>
            <p:cNvSpPr/>
            <p:nvPr/>
          </p:nvSpPr>
          <p:spPr>
            <a:xfrm>
              <a:off x="343543" y="869305"/>
              <a:ext cx="3769511" cy="1322925"/>
            </a:xfrm>
            <a:custGeom>
              <a:avLst/>
              <a:gdLst>
                <a:gd name="connsiteX0" fmla="*/ 0 w 3769511"/>
                <a:gd name="connsiteY0" fmla="*/ 0 h 1322925"/>
                <a:gd name="connsiteX1" fmla="*/ 3769511 w 3769511"/>
                <a:gd name="connsiteY1" fmla="*/ 0 h 1322925"/>
                <a:gd name="connsiteX2" fmla="*/ 3769511 w 3769511"/>
                <a:gd name="connsiteY2" fmla="*/ 1322925 h 1322925"/>
                <a:gd name="connsiteX3" fmla="*/ 0 w 3769511"/>
                <a:gd name="connsiteY3" fmla="*/ 1322925 h 1322925"/>
                <a:gd name="connsiteX4" fmla="*/ 0 w 3769511"/>
                <a:gd name="connsiteY4" fmla="*/ 0 h 132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511" h="1322925">
                  <a:moveTo>
                    <a:pt x="0" y="0"/>
                  </a:moveTo>
                  <a:lnTo>
                    <a:pt x="3769511" y="0"/>
                  </a:lnTo>
                  <a:lnTo>
                    <a:pt x="3769511" y="1322925"/>
                  </a:lnTo>
                  <a:lnTo>
                    <a:pt x="0" y="1322925"/>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lvl="0" algn="ctr" defTabSz="1244600" rtl="0">
                <a:lnSpc>
                  <a:spcPct val="90000"/>
                </a:lnSpc>
                <a:spcBef>
                  <a:spcPct val="0"/>
                </a:spcBef>
                <a:spcAft>
                  <a:spcPct val="35000"/>
                </a:spcAft>
              </a:pPr>
              <a:r>
                <a:rPr lang="en-IN" sz="2800" b="1" i="1" kern="1200" dirty="0" smtClean="0"/>
                <a:t>Model Recommendation:</a:t>
              </a:r>
              <a:endParaRPr lang="en-IN" sz="2800" b="1" i="1" kern="1200" dirty="0"/>
            </a:p>
          </p:txBody>
        </p:sp>
        <p:sp>
          <p:nvSpPr>
            <p:cNvPr id="11" name="Freeform 10"/>
            <p:cNvSpPr/>
            <p:nvPr/>
          </p:nvSpPr>
          <p:spPr>
            <a:xfrm>
              <a:off x="343543" y="2195692"/>
              <a:ext cx="3769511" cy="7387452"/>
            </a:xfrm>
            <a:custGeom>
              <a:avLst/>
              <a:gdLst>
                <a:gd name="connsiteX0" fmla="*/ 0 w 3741333"/>
                <a:gd name="connsiteY0" fmla="*/ 0 h 9021051"/>
                <a:gd name="connsiteX1" fmla="*/ 3741333 w 3741333"/>
                <a:gd name="connsiteY1" fmla="*/ 0 h 9021051"/>
                <a:gd name="connsiteX2" fmla="*/ 3741333 w 3741333"/>
                <a:gd name="connsiteY2" fmla="*/ 9021051 h 9021051"/>
                <a:gd name="connsiteX3" fmla="*/ 0 w 3741333"/>
                <a:gd name="connsiteY3" fmla="*/ 9021051 h 9021051"/>
                <a:gd name="connsiteX4" fmla="*/ 0 w 3741333"/>
                <a:gd name="connsiteY4" fmla="*/ 0 h 9021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1333" h="9021051">
                  <a:moveTo>
                    <a:pt x="0" y="0"/>
                  </a:moveTo>
                  <a:lnTo>
                    <a:pt x="3741333" y="0"/>
                  </a:lnTo>
                  <a:lnTo>
                    <a:pt x="3741333" y="9021051"/>
                  </a:lnTo>
                  <a:lnTo>
                    <a:pt x="0" y="9021051"/>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285750" lvl="1" indent="-285750" algn="l" defTabSz="1244600" rtl="0">
                <a:lnSpc>
                  <a:spcPct val="90000"/>
                </a:lnSpc>
                <a:spcBef>
                  <a:spcPct val="0"/>
                </a:spcBef>
                <a:spcAft>
                  <a:spcPct val="15000"/>
                </a:spcAft>
                <a:buChar char="••"/>
              </a:pPr>
              <a:r>
                <a:rPr lang="en-IN" sz="2800" b="0" i="0" kern="1200" dirty="0" smtClean="0"/>
                <a:t>Based on performance metrics and residual analysis, the Random Forest Regression model is recommended for production due to its high accuracy, good generalization, and unbiased predictions.</a:t>
              </a:r>
              <a:endParaRPr lang="en-IN" sz="2800" kern="1200" dirty="0"/>
            </a:p>
          </p:txBody>
        </p:sp>
        <p:sp>
          <p:nvSpPr>
            <p:cNvPr id="12" name="Freeform 11"/>
            <p:cNvSpPr/>
            <p:nvPr/>
          </p:nvSpPr>
          <p:spPr>
            <a:xfrm>
              <a:off x="4446096" y="869302"/>
              <a:ext cx="5709945" cy="1322925"/>
            </a:xfrm>
            <a:custGeom>
              <a:avLst/>
              <a:gdLst>
                <a:gd name="connsiteX0" fmla="*/ 0 w 5302716"/>
                <a:gd name="connsiteY0" fmla="*/ 0 h 1322925"/>
                <a:gd name="connsiteX1" fmla="*/ 5302716 w 5302716"/>
                <a:gd name="connsiteY1" fmla="*/ 0 h 1322925"/>
                <a:gd name="connsiteX2" fmla="*/ 5302716 w 5302716"/>
                <a:gd name="connsiteY2" fmla="*/ 1322925 h 1322925"/>
                <a:gd name="connsiteX3" fmla="*/ 0 w 5302716"/>
                <a:gd name="connsiteY3" fmla="*/ 1322925 h 1322925"/>
                <a:gd name="connsiteX4" fmla="*/ 0 w 5302716"/>
                <a:gd name="connsiteY4" fmla="*/ 0 h 132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2716" h="1322925">
                  <a:moveTo>
                    <a:pt x="0" y="0"/>
                  </a:moveTo>
                  <a:lnTo>
                    <a:pt x="5302716" y="0"/>
                  </a:lnTo>
                  <a:lnTo>
                    <a:pt x="5302716" y="1322925"/>
                  </a:lnTo>
                  <a:lnTo>
                    <a:pt x="0" y="1322925"/>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lvl="0" algn="ctr" defTabSz="1244600" rtl="0">
                <a:lnSpc>
                  <a:spcPct val="90000"/>
                </a:lnSpc>
                <a:spcBef>
                  <a:spcPct val="0"/>
                </a:spcBef>
                <a:spcAft>
                  <a:spcPct val="35000"/>
                </a:spcAft>
              </a:pPr>
              <a:r>
                <a:rPr lang="en-IN" sz="2800" b="1" i="1" kern="1200" dirty="0" smtClean="0"/>
                <a:t>Performance Metrics</a:t>
              </a:r>
              <a:r>
                <a:rPr lang="en-IN" sz="2800" i="1" kern="1200" dirty="0" smtClean="0"/>
                <a:t>:</a:t>
              </a:r>
              <a:endParaRPr lang="en-IN" sz="2800" i="1" kern="1200" dirty="0"/>
            </a:p>
          </p:txBody>
        </p:sp>
        <p:sp>
          <p:nvSpPr>
            <p:cNvPr id="13" name="Freeform 12"/>
            <p:cNvSpPr/>
            <p:nvPr/>
          </p:nvSpPr>
          <p:spPr>
            <a:xfrm>
              <a:off x="4446096" y="2192227"/>
              <a:ext cx="5709945" cy="7390918"/>
            </a:xfrm>
            <a:custGeom>
              <a:avLst/>
              <a:gdLst>
                <a:gd name="connsiteX0" fmla="*/ 0 w 5597265"/>
                <a:gd name="connsiteY0" fmla="*/ 0 h 7065319"/>
                <a:gd name="connsiteX1" fmla="*/ 5597265 w 5597265"/>
                <a:gd name="connsiteY1" fmla="*/ 0 h 7065319"/>
                <a:gd name="connsiteX2" fmla="*/ 5597265 w 5597265"/>
                <a:gd name="connsiteY2" fmla="*/ 7065319 h 7065319"/>
                <a:gd name="connsiteX3" fmla="*/ 0 w 5597265"/>
                <a:gd name="connsiteY3" fmla="*/ 7065319 h 7065319"/>
                <a:gd name="connsiteX4" fmla="*/ 0 w 5597265"/>
                <a:gd name="connsiteY4" fmla="*/ 0 h 7065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7265" h="7065319">
                  <a:moveTo>
                    <a:pt x="0" y="0"/>
                  </a:moveTo>
                  <a:lnTo>
                    <a:pt x="5597265" y="0"/>
                  </a:lnTo>
                  <a:lnTo>
                    <a:pt x="5597265" y="7065319"/>
                  </a:lnTo>
                  <a:lnTo>
                    <a:pt x="0" y="7065319"/>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285750" lvl="1" indent="-285750" algn="l" defTabSz="1244600" rtl="0">
                <a:lnSpc>
                  <a:spcPct val="90000"/>
                </a:lnSpc>
                <a:spcBef>
                  <a:spcPct val="0"/>
                </a:spcBef>
                <a:spcAft>
                  <a:spcPct val="15000"/>
                </a:spcAft>
                <a:buChar char="••"/>
              </a:pPr>
              <a:r>
                <a:rPr lang="en-IN" sz="2800" b="1" kern="1200" dirty="0" smtClean="0"/>
                <a:t>RMSE</a:t>
              </a:r>
              <a:r>
                <a:rPr lang="en-IN" sz="2800" kern="1200" dirty="0" smtClean="0"/>
                <a:t>: The RMSE values for both the training and test datasets are low, indicating that the model's predictions are close to the actual values. This suggests that the model has good accuracy.</a:t>
              </a:r>
              <a:endParaRPr lang="en-IN" sz="2800" kern="1200" dirty="0"/>
            </a:p>
            <a:p>
              <a:pPr marL="114300" lvl="1" indent="-114300" algn="l" defTabSz="622300" rtl="0">
                <a:lnSpc>
                  <a:spcPct val="90000"/>
                </a:lnSpc>
                <a:spcBef>
                  <a:spcPct val="0"/>
                </a:spcBef>
                <a:spcAft>
                  <a:spcPct val="15000"/>
                </a:spcAft>
                <a:buChar char="••"/>
              </a:pPr>
              <a:endParaRPr lang="en-IN" sz="1400" kern="1200" dirty="0"/>
            </a:p>
            <a:p>
              <a:pPr marL="285750" lvl="1" indent="-285750" algn="l" defTabSz="1244600" rtl="0">
                <a:lnSpc>
                  <a:spcPct val="90000"/>
                </a:lnSpc>
                <a:spcBef>
                  <a:spcPct val="0"/>
                </a:spcBef>
                <a:spcAft>
                  <a:spcPct val="15000"/>
                </a:spcAft>
                <a:buChar char="••"/>
              </a:pPr>
              <a:r>
                <a:rPr lang="en-IN" sz="2800" b="1" kern="1200" dirty="0" smtClean="0"/>
                <a:t>R-squared</a:t>
              </a:r>
              <a:r>
                <a:rPr lang="en-IN" sz="2800" kern="1200" dirty="0" smtClean="0"/>
                <a:t>: The R-squared values are close to 0.99 for the training dataset and 0.95 for the test dataset. This indicates that the model explains a large proportion of the variance in the data, indicating a good fit.</a:t>
              </a:r>
              <a:endParaRPr lang="en-IN" sz="2800" kern="1200" dirty="0"/>
            </a:p>
            <a:p>
              <a:pPr marL="285750" lvl="1" indent="-285750" algn="l" defTabSz="1244600" rtl="0">
                <a:lnSpc>
                  <a:spcPct val="90000"/>
                </a:lnSpc>
                <a:spcBef>
                  <a:spcPct val="0"/>
                </a:spcBef>
                <a:spcAft>
                  <a:spcPct val="15000"/>
                </a:spcAft>
                <a:buChar char="••"/>
              </a:pPr>
              <a:r>
                <a:rPr lang="en-IN" sz="2800" b="1" kern="1200" dirty="0" smtClean="0"/>
                <a:t>MAPE</a:t>
              </a:r>
              <a:r>
                <a:rPr lang="en-IN" sz="2800" kern="1200" dirty="0" smtClean="0"/>
                <a:t>: The Mean Absolute Percentage Error (MAPE) is low, indicating that the model's predictions are on average close to the actual values.</a:t>
              </a:r>
              <a:endParaRPr lang="en-IN" sz="2800" kern="1200" dirty="0"/>
            </a:p>
          </p:txBody>
        </p:sp>
        <p:sp>
          <p:nvSpPr>
            <p:cNvPr id="14" name="Freeform 13"/>
            <p:cNvSpPr/>
            <p:nvPr/>
          </p:nvSpPr>
          <p:spPr>
            <a:xfrm>
              <a:off x="10499863" y="869304"/>
              <a:ext cx="3658848" cy="1322925"/>
            </a:xfrm>
            <a:custGeom>
              <a:avLst/>
              <a:gdLst>
                <a:gd name="connsiteX0" fmla="*/ 0 w 3658848"/>
                <a:gd name="connsiteY0" fmla="*/ 0 h 1322925"/>
                <a:gd name="connsiteX1" fmla="*/ 3658848 w 3658848"/>
                <a:gd name="connsiteY1" fmla="*/ 0 h 1322925"/>
                <a:gd name="connsiteX2" fmla="*/ 3658848 w 3658848"/>
                <a:gd name="connsiteY2" fmla="*/ 1322925 h 1322925"/>
                <a:gd name="connsiteX3" fmla="*/ 0 w 3658848"/>
                <a:gd name="connsiteY3" fmla="*/ 1322925 h 1322925"/>
                <a:gd name="connsiteX4" fmla="*/ 0 w 3658848"/>
                <a:gd name="connsiteY4" fmla="*/ 0 h 132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8848" h="1322925">
                  <a:moveTo>
                    <a:pt x="0" y="0"/>
                  </a:moveTo>
                  <a:lnTo>
                    <a:pt x="3658848" y="0"/>
                  </a:lnTo>
                  <a:lnTo>
                    <a:pt x="3658848" y="1322925"/>
                  </a:lnTo>
                  <a:lnTo>
                    <a:pt x="0" y="1322925"/>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lvl="0" algn="ctr" defTabSz="1244600" rtl="0">
                <a:lnSpc>
                  <a:spcPct val="90000"/>
                </a:lnSpc>
                <a:spcBef>
                  <a:spcPct val="0"/>
                </a:spcBef>
                <a:spcAft>
                  <a:spcPct val="35000"/>
                </a:spcAft>
              </a:pPr>
              <a:r>
                <a:rPr lang="en-IN" sz="2800" b="1" i="1" kern="1200" dirty="0" smtClean="0"/>
                <a:t>Generalization:</a:t>
              </a:r>
              <a:endParaRPr lang="en-IN" sz="2800" i="1" kern="1200" dirty="0"/>
            </a:p>
          </p:txBody>
        </p:sp>
        <p:sp>
          <p:nvSpPr>
            <p:cNvPr id="15" name="Freeform 14"/>
            <p:cNvSpPr/>
            <p:nvPr/>
          </p:nvSpPr>
          <p:spPr>
            <a:xfrm>
              <a:off x="10499863" y="2192227"/>
              <a:ext cx="3658848" cy="7390917"/>
            </a:xfrm>
            <a:custGeom>
              <a:avLst/>
              <a:gdLst>
                <a:gd name="connsiteX0" fmla="*/ 0 w 3678295"/>
                <a:gd name="connsiteY0" fmla="*/ 0 h 7837232"/>
                <a:gd name="connsiteX1" fmla="*/ 3678295 w 3678295"/>
                <a:gd name="connsiteY1" fmla="*/ 0 h 7837232"/>
                <a:gd name="connsiteX2" fmla="*/ 3678295 w 3678295"/>
                <a:gd name="connsiteY2" fmla="*/ 7837232 h 7837232"/>
                <a:gd name="connsiteX3" fmla="*/ 0 w 3678295"/>
                <a:gd name="connsiteY3" fmla="*/ 7837232 h 7837232"/>
                <a:gd name="connsiteX4" fmla="*/ 0 w 3678295"/>
                <a:gd name="connsiteY4" fmla="*/ 0 h 7837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8295" h="7837232">
                  <a:moveTo>
                    <a:pt x="0" y="0"/>
                  </a:moveTo>
                  <a:lnTo>
                    <a:pt x="3678295" y="0"/>
                  </a:lnTo>
                  <a:lnTo>
                    <a:pt x="3678295" y="7837232"/>
                  </a:lnTo>
                  <a:lnTo>
                    <a:pt x="0" y="7837232"/>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285750" lvl="1" indent="-285750" algn="l" defTabSz="1244600" rtl="0">
                <a:lnSpc>
                  <a:spcPct val="90000"/>
                </a:lnSpc>
                <a:spcBef>
                  <a:spcPct val="0"/>
                </a:spcBef>
                <a:spcAft>
                  <a:spcPct val="15000"/>
                </a:spcAft>
                <a:buChar char="••"/>
              </a:pPr>
              <a:r>
                <a:rPr lang="en-IN" sz="2800" kern="1200" dirty="0" smtClean="0"/>
                <a:t>The model shows excellent generalization, as indicated by the similar performance on both the training and test datasets. This suggests that the model is not over fitting the training data and can generalize well to unseen data.</a:t>
              </a:r>
              <a:endParaRPr lang="en-IN" sz="2800" kern="1200" dirty="0"/>
            </a:p>
          </p:txBody>
        </p:sp>
        <p:sp>
          <p:nvSpPr>
            <p:cNvPr id="16" name="Freeform 15"/>
            <p:cNvSpPr/>
            <p:nvPr/>
          </p:nvSpPr>
          <p:spPr>
            <a:xfrm>
              <a:off x="14642543" y="869303"/>
              <a:ext cx="3304084" cy="1322925"/>
            </a:xfrm>
            <a:custGeom>
              <a:avLst/>
              <a:gdLst>
                <a:gd name="connsiteX0" fmla="*/ 0 w 3304084"/>
                <a:gd name="connsiteY0" fmla="*/ 0 h 1322925"/>
                <a:gd name="connsiteX1" fmla="*/ 3304084 w 3304084"/>
                <a:gd name="connsiteY1" fmla="*/ 0 h 1322925"/>
                <a:gd name="connsiteX2" fmla="*/ 3304084 w 3304084"/>
                <a:gd name="connsiteY2" fmla="*/ 1322925 h 1322925"/>
                <a:gd name="connsiteX3" fmla="*/ 0 w 3304084"/>
                <a:gd name="connsiteY3" fmla="*/ 1322925 h 1322925"/>
                <a:gd name="connsiteX4" fmla="*/ 0 w 3304084"/>
                <a:gd name="connsiteY4" fmla="*/ 0 h 132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4084" h="1322925">
                  <a:moveTo>
                    <a:pt x="0" y="0"/>
                  </a:moveTo>
                  <a:lnTo>
                    <a:pt x="3304084" y="0"/>
                  </a:lnTo>
                  <a:lnTo>
                    <a:pt x="3304084" y="1322925"/>
                  </a:lnTo>
                  <a:lnTo>
                    <a:pt x="0" y="1322925"/>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136" tIns="113792" rIns="199136" bIns="113792" numCol="1" spcCol="1270" anchor="ctr" anchorCtr="0">
              <a:noAutofit/>
            </a:bodyPr>
            <a:lstStyle/>
            <a:p>
              <a:pPr lvl="0" algn="ctr" defTabSz="1244600" rtl="0">
                <a:lnSpc>
                  <a:spcPct val="90000"/>
                </a:lnSpc>
                <a:spcBef>
                  <a:spcPct val="0"/>
                </a:spcBef>
                <a:spcAft>
                  <a:spcPct val="35000"/>
                </a:spcAft>
              </a:pPr>
              <a:r>
                <a:rPr lang="en-IN" sz="2800" b="1" i="1" kern="1200" dirty="0" smtClean="0"/>
                <a:t>Residual Analysis</a:t>
              </a:r>
              <a:r>
                <a:rPr lang="en-IN" sz="2800" i="1" kern="1200" dirty="0" smtClean="0"/>
                <a:t>:</a:t>
              </a:r>
              <a:endParaRPr lang="en-IN" sz="2800" i="1" kern="1200" dirty="0"/>
            </a:p>
          </p:txBody>
        </p:sp>
        <p:sp>
          <p:nvSpPr>
            <p:cNvPr id="17" name="Freeform 16"/>
            <p:cNvSpPr/>
            <p:nvPr/>
          </p:nvSpPr>
          <p:spPr>
            <a:xfrm>
              <a:off x="14642543" y="2192227"/>
              <a:ext cx="3304084" cy="7390917"/>
            </a:xfrm>
            <a:custGeom>
              <a:avLst/>
              <a:gdLst>
                <a:gd name="connsiteX0" fmla="*/ 0 w 3304084"/>
                <a:gd name="connsiteY0" fmla="*/ 0 h 7448706"/>
                <a:gd name="connsiteX1" fmla="*/ 3304084 w 3304084"/>
                <a:gd name="connsiteY1" fmla="*/ 0 h 7448706"/>
                <a:gd name="connsiteX2" fmla="*/ 3304084 w 3304084"/>
                <a:gd name="connsiteY2" fmla="*/ 7448706 h 7448706"/>
                <a:gd name="connsiteX3" fmla="*/ 0 w 3304084"/>
                <a:gd name="connsiteY3" fmla="*/ 7448706 h 7448706"/>
                <a:gd name="connsiteX4" fmla="*/ 0 w 3304084"/>
                <a:gd name="connsiteY4" fmla="*/ 0 h 7448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4084" h="7448706">
                  <a:moveTo>
                    <a:pt x="0" y="0"/>
                  </a:moveTo>
                  <a:lnTo>
                    <a:pt x="3304084" y="0"/>
                  </a:lnTo>
                  <a:lnTo>
                    <a:pt x="3304084" y="7448706"/>
                  </a:lnTo>
                  <a:lnTo>
                    <a:pt x="0" y="7448706"/>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IN" sz="2800" kern="1200" dirty="0" smtClean="0"/>
                <a:t>The residual plot shows a random scattering of points around the horizontal line at zero. This indicates that the model's assumptions are not violated and that the errors are random and unbiased</a:t>
              </a:r>
              <a:endParaRPr lang="en-IN" sz="2800" kern="1200" dirty="0"/>
            </a:p>
          </p:txBody>
        </p:sp>
      </p:grpSp>
    </p:spTree>
    <p:extLst>
      <p:ext uri="{BB962C8B-B14F-4D97-AF65-F5344CB8AC3E}">
        <p14:creationId xmlns:p14="http://schemas.microsoft.com/office/powerpoint/2010/main" val="138019668"/>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190500"/>
            <a:ext cx="10363200" cy="1200329"/>
          </a:xfrm>
          <a:prstGeom prst="rect">
            <a:avLst/>
          </a:prstGeom>
          <a:noFill/>
        </p:spPr>
        <p:txBody>
          <a:bodyPr wrap="square" rtlCol="0">
            <a:spAutoFit/>
          </a:bodyPr>
          <a:lstStyle/>
          <a:p>
            <a:r>
              <a:rPr lang="en-US" sz="4800" b="1" dirty="0">
                <a:solidFill>
                  <a:schemeClr val="tx1">
                    <a:lumMod val="95000"/>
                    <a:lumOff val="5000"/>
                  </a:schemeClr>
                </a:solidFill>
                <a:latin typeface="Arial" panose="020B0604020202020204" pitchFamily="34" charset="0"/>
                <a:cs typeface="Arial" panose="020B0604020202020204" pitchFamily="34" charset="0"/>
              </a:rPr>
              <a:t>Insights from Analysis</a:t>
            </a:r>
          </a:p>
          <a:p>
            <a:endParaRPr lang="en-IN" sz="2400" dirty="0"/>
          </a:p>
        </p:txBody>
      </p:sp>
      <p:graphicFrame>
        <p:nvGraphicFramePr>
          <p:cNvPr id="6" name="Diagram 5"/>
          <p:cNvGraphicFramePr/>
          <p:nvPr>
            <p:extLst>
              <p:ext uri="{D42A27DB-BD31-4B8C-83A1-F6EECF244321}">
                <p14:modId xmlns:p14="http://schemas.microsoft.com/office/powerpoint/2010/main" val="3229259083"/>
              </p:ext>
            </p:extLst>
          </p:nvPr>
        </p:nvGraphicFramePr>
        <p:xfrm>
          <a:off x="330200" y="1028701"/>
          <a:ext cx="17805400" cy="914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671890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graphicEl>
                                              <a:dgm id="{9DECDFE6-E6BD-458D-8650-85F8388373EE}"/>
                                            </p:graphicEl>
                                          </p:spTgt>
                                        </p:tgtEl>
                                        <p:attrNameLst>
                                          <p:attrName>style.visibility</p:attrName>
                                        </p:attrNameLst>
                                      </p:cBhvr>
                                      <p:to>
                                        <p:strVal val="visible"/>
                                      </p:to>
                                    </p:set>
                                    <p:animEffect transition="in" filter="fade">
                                      <p:cBhvr>
                                        <p:cTn id="7" dur="250"/>
                                        <p:tgtEl>
                                          <p:spTgt spid="6">
                                            <p:graphicEl>
                                              <a:dgm id="{9DECDFE6-E6BD-458D-8650-85F8388373EE}"/>
                                            </p:graphicEl>
                                          </p:spTgt>
                                        </p:tgtEl>
                                      </p:cBhvr>
                                    </p:animEffect>
                                    <p:anim calcmode="lin" valueType="num">
                                      <p:cBhvr>
                                        <p:cTn id="8" dur="250" fill="hold"/>
                                        <p:tgtEl>
                                          <p:spTgt spid="6">
                                            <p:graphicEl>
                                              <a:dgm id="{9DECDFE6-E6BD-458D-8650-85F8388373EE}"/>
                                            </p:graphicEl>
                                          </p:spTgt>
                                        </p:tgtEl>
                                        <p:attrNameLst>
                                          <p:attrName>ppt_x</p:attrName>
                                        </p:attrNameLst>
                                      </p:cBhvr>
                                      <p:tavLst>
                                        <p:tav tm="0">
                                          <p:val>
                                            <p:strVal val="#ppt_x"/>
                                          </p:val>
                                        </p:tav>
                                        <p:tav tm="100000">
                                          <p:val>
                                            <p:strVal val="#ppt_x"/>
                                          </p:val>
                                        </p:tav>
                                      </p:tavLst>
                                    </p:anim>
                                    <p:anim calcmode="lin" valueType="num">
                                      <p:cBhvr>
                                        <p:cTn id="9" dur="250" fill="hold"/>
                                        <p:tgtEl>
                                          <p:spTgt spid="6">
                                            <p:graphicEl>
                                              <a:dgm id="{9DECDFE6-E6BD-458D-8650-85F8388373EE}"/>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graphicEl>
                                              <a:dgm id="{8D1E5CEE-889B-4CC3-B491-4C85EBBF733B}"/>
                                            </p:graphicEl>
                                          </p:spTgt>
                                        </p:tgtEl>
                                        <p:attrNameLst>
                                          <p:attrName>style.visibility</p:attrName>
                                        </p:attrNameLst>
                                      </p:cBhvr>
                                      <p:to>
                                        <p:strVal val="visible"/>
                                      </p:to>
                                    </p:set>
                                    <p:animEffect transition="in" filter="fade">
                                      <p:cBhvr>
                                        <p:cTn id="12" dur="250"/>
                                        <p:tgtEl>
                                          <p:spTgt spid="6">
                                            <p:graphicEl>
                                              <a:dgm id="{8D1E5CEE-889B-4CC3-B491-4C85EBBF733B}"/>
                                            </p:graphicEl>
                                          </p:spTgt>
                                        </p:tgtEl>
                                      </p:cBhvr>
                                    </p:animEffect>
                                    <p:anim calcmode="lin" valueType="num">
                                      <p:cBhvr>
                                        <p:cTn id="13" dur="250" fill="hold"/>
                                        <p:tgtEl>
                                          <p:spTgt spid="6">
                                            <p:graphicEl>
                                              <a:dgm id="{8D1E5CEE-889B-4CC3-B491-4C85EBBF733B}"/>
                                            </p:graphicEl>
                                          </p:spTgt>
                                        </p:tgtEl>
                                        <p:attrNameLst>
                                          <p:attrName>ppt_x</p:attrName>
                                        </p:attrNameLst>
                                      </p:cBhvr>
                                      <p:tavLst>
                                        <p:tav tm="0">
                                          <p:val>
                                            <p:strVal val="#ppt_x"/>
                                          </p:val>
                                        </p:tav>
                                        <p:tav tm="100000">
                                          <p:val>
                                            <p:strVal val="#ppt_x"/>
                                          </p:val>
                                        </p:tav>
                                      </p:tavLst>
                                    </p:anim>
                                    <p:anim calcmode="lin" valueType="num">
                                      <p:cBhvr>
                                        <p:cTn id="14" dur="250" fill="hold"/>
                                        <p:tgtEl>
                                          <p:spTgt spid="6">
                                            <p:graphicEl>
                                              <a:dgm id="{8D1E5CEE-889B-4CC3-B491-4C85EBBF733B}"/>
                                            </p:graphic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graphicEl>
                                              <a:dgm id="{2C801698-9515-4082-B91C-2581419B0F65}"/>
                                            </p:graphicEl>
                                          </p:spTgt>
                                        </p:tgtEl>
                                        <p:attrNameLst>
                                          <p:attrName>style.visibility</p:attrName>
                                        </p:attrNameLst>
                                      </p:cBhvr>
                                      <p:to>
                                        <p:strVal val="visible"/>
                                      </p:to>
                                    </p:set>
                                    <p:animEffect transition="in" filter="fade">
                                      <p:cBhvr>
                                        <p:cTn id="17" dur="250"/>
                                        <p:tgtEl>
                                          <p:spTgt spid="6">
                                            <p:graphicEl>
                                              <a:dgm id="{2C801698-9515-4082-B91C-2581419B0F65}"/>
                                            </p:graphicEl>
                                          </p:spTgt>
                                        </p:tgtEl>
                                      </p:cBhvr>
                                    </p:animEffect>
                                    <p:anim calcmode="lin" valueType="num">
                                      <p:cBhvr>
                                        <p:cTn id="18" dur="250" fill="hold"/>
                                        <p:tgtEl>
                                          <p:spTgt spid="6">
                                            <p:graphicEl>
                                              <a:dgm id="{2C801698-9515-4082-B91C-2581419B0F65}"/>
                                            </p:graphicEl>
                                          </p:spTgt>
                                        </p:tgtEl>
                                        <p:attrNameLst>
                                          <p:attrName>ppt_x</p:attrName>
                                        </p:attrNameLst>
                                      </p:cBhvr>
                                      <p:tavLst>
                                        <p:tav tm="0">
                                          <p:val>
                                            <p:strVal val="#ppt_x"/>
                                          </p:val>
                                        </p:tav>
                                        <p:tav tm="100000">
                                          <p:val>
                                            <p:strVal val="#ppt_x"/>
                                          </p:val>
                                        </p:tav>
                                      </p:tavLst>
                                    </p:anim>
                                    <p:anim calcmode="lin" valueType="num">
                                      <p:cBhvr>
                                        <p:cTn id="19" dur="250" fill="hold"/>
                                        <p:tgtEl>
                                          <p:spTgt spid="6">
                                            <p:graphicEl>
                                              <a:dgm id="{2C801698-9515-4082-B91C-2581419B0F65}"/>
                                            </p:graphic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6">
                                            <p:graphicEl>
                                              <a:dgm id="{D5134F90-0C26-46CD-AD96-5DD144C132C2}"/>
                                            </p:graphicEl>
                                          </p:spTgt>
                                        </p:tgtEl>
                                        <p:attrNameLst>
                                          <p:attrName>style.visibility</p:attrName>
                                        </p:attrNameLst>
                                      </p:cBhvr>
                                      <p:to>
                                        <p:strVal val="visible"/>
                                      </p:to>
                                    </p:set>
                                    <p:animEffect transition="in" filter="fade">
                                      <p:cBhvr>
                                        <p:cTn id="22" dur="250"/>
                                        <p:tgtEl>
                                          <p:spTgt spid="6">
                                            <p:graphicEl>
                                              <a:dgm id="{D5134F90-0C26-46CD-AD96-5DD144C132C2}"/>
                                            </p:graphicEl>
                                          </p:spTgt>
                                        </p:tgtEl>
                                      </p:cBhvr>
                                    </p:animEffect>
                                    <p:anim calcmode="lin" valueType="num">
                                      <p:cBhvr>
                                        <p:cTn id="23" dur="250" fill="hold"/>
                                        <p:tgtEl>
                                          <p:spTgt spid="6">
                                            <p:graphicEl>
                                              <a:dgm id="{D5134F90-0C26-46CD-AD96-5DD144C132C2}"/>
                                            </p:graphicEl>
                                          </p:spTgt>
                                        </p:tgtEl>
                                        <p:attrNameLst>
                                          <p:attrName>ppt_x</p:attrName>
                                        </p:attrNameLst>
                                      </p:cBhvr>
                                      <p:tavLst>
                                        <p:tav tm="0">
                                          <p:val>
                                            <p:strVal val="#ppt_x"/>
                                          </p:val>
                                        </p:tav>
                                        <p:tav tm="100000">
                                          <p:val>
                                            <p:strVal val="#ppt_x"/>
                                          </p:val>
                                        </p:tav>
                                      </p:tavLst>
                                    </p:anim>
                                    <p:anim calcmode="lin" valueType="num">
                                      <p:cBhvr>
                                        <p:cTn id="24" dur="250" fill="hold"/>
                                        <p:tgtEl>
                                          <p:spTgt spid="6">
                                            <p:graphicEl>
                                              <a:dgm id="{D5134F90-0C26-46CD-AD96-5DD144C132C2}"/>
                                            </p:graphic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6">
                                            <p:graphicEl>
                                              <a:dgm id="{83EC2CAA-40EA-49FB-AE2B-2C2C5324B779}"/>
                                            </p:graphicEl>
                                          </p:spTgt>
                                        </p:tgtEl>
                                        <p:attrNameLst>
                                          <p:attrName>style.visibility</p:attrName>
                                        </p:attrNameLst>
                                      </p:cBhvr>
                                      <p:to>
                                        <p:strVal val="visible"/>
                                      </p:to>
                                    </p:set>
                                    <p:animEffect transition="in" filter="fade">
                                      <p:cBhvr>
                                        <p:cTn id="27" dur="250"/>
                                        <p:tgtEl>
                                          <p:spTgt spid="6">
                                            <p:graphicEl>
                                              <a:dgm id="{83EC2CAA-40EA-49FB-AE2B-2C2C5324B779}"/>
                                            </p:graphicEl>
                                          </p:spTgt>
                                        </p:tgtEl>
                                      </p:cBhvr>
                                    </p:animEffect>
                                    <p:anim calcmode="lin" valueType="num">
                                      <p:cBhvr>
                                        <p:cTn id="28" dur="250" fill="hold"/>
                                        <p:tgtEl>
                                          <p:spTgt spid="6">
                                            <p:graphicEl>
                                              <a:dgm id="{83EC2CAA-40EA-49FB-AE2B-2C2C5324B779}"/>
                                            </p:graphicEl>
                                          </p:spTgt>
                                        </p:tgtEl>
                                        <p:attrNameLst>
                                          <p:attrName>ppt_x</p:attrName>
                                        </p:attrNameLst>
                                      </p:cBhvr>
                                      <p:tavLst>
                                        <p:tav tm="0">
                                          <p:val>
                                            <p:strVal val="#ppt_x"/>
                                          </p:val>
                                        </p:tav>
                                        <p:tav tm="100000">
                                          <p:val>
                                            <p:strVal val="#ppt_x"/>
                                          </p:val>
                                        </p:tav>
                                      </p:tavLst>
                                    </p:anim>
                                    <p:anim calcmode="lin" valueType="num">
                                      <p:cBhvr>
                                        <p:cTn id="29" dur="250" fill="hold"/>
                                        <p:tgtEl>
                                          <p:spTgt spid="6">
                                            <p:graphicEl>
                                              <a:dgm id="{83EC2CAA-40EA-49FB-AE2B-2C2C5324B779}"/>
                                            </p:graphic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6">
                                            <p:graphicEl>
                                              <a:dgm id="{C73422DE-E347-4EE0-837F-5F5A89593686}"/>
                                            </p:graphicEl>
                                          </p:spTgt>
                                        </p:tgtEl>
                                        <p:attrNameLst>
                                          <p:attrName>style.visibility</p:attrName>
                                        </p:attrNameLst>
                                      </p:cBhvr>
                                      <p:to>
                                        <p:strVal val="visible"/>
                                      </p:to>
                                    </p:set>
                                    <p:animEffect transition="in" filter="fade">
                                      <p:cBhvr>
                                        <p:cTn id="32" dur="250"/>
                                        <p:tgtEl>
                                          <p:spTgt spid="6">
                                            <p:graphicEl>
                                              <a:dgm id="{C73422DE-E347-4EE0-837F-5F5A89593686}"/>
                                            </p:graphicEl>
                                          </p:spTgt>
                                        </p:tgtEl>
                                      </p:cBhvr>
                                    </p:animEffect>
                                    <p:anim calcmode="lin" valueType="num">
                                      <p:cBhvr>
                                        <p:cTn id="33" dur="250" fill="hold"/>
                                        <p:tgtEl>
                                          <p:spTgt spid="6">
                                            <p:graphicEl>
                                              <a:dgm id="{C73422DE-E347-4EE0-837F-5F5A89593686}"/>
                                            </p:graphicEl>
                                          </p:spTgt>
                                        </p:tgtEl>
                                        <p:attrNameLst>
                                          <p:attrName>ppt_x</p:attrName>
                                        </p:attrNameLst>
                                      </p:cBhvr>
                                      <p:tavLst>
                                        <p:tav tm="0">
                                          <p:val>
                                            <p:strVal val="#ppt_x"/>
                                          </p:val>
                                        </p:tav>
                                        <p:tav tm="100000">
                                          <p:val>
                                            <p:strVal val="#ppt_x"/>
                                          </p:val>
                                        </p:tav>
                                      </p:tavLst>
                                    </p:anim>
                                    <p:anim calcmode="lin" valueType="num">
                                      <p:cBhvr>
                                        <p:cTn id="34" dur="250" fill="hold"/>
                                        <p:tgtEl>
                                          <p:spTgt spid="6">
                                            <p:graphicEl>
                                              <a:dgm id="{C73422DE-E347-4EE0-837F-5F5A89593686}"/>
                                            </p:graphic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6">
                                            <p:graphicEl>
                                              <a:dgm id="{8AB9A44A-B6A6-429E-92C2-B53A48857DDF}"/>
                                            </p:graphicEl>
                                          </p:spTgt>
                                        </p:tgtEl>
                                        <p:attrNameLst>
                                          <p:attrName>style.visibility</p:attrName>
                                        </p:attrNameLst>
                                      </p:cBhvr>
                                      <p:to>
                                        <p:strVal val="visible"/>
                                      </p:to>
                                    </p:set>
                                    <p:animEffect transition="in" filter="fade">
                                      <p:cBhvr>
                                        <p:cTn id="37" dur="250"/>
                                        <p:tgtEl>
                                          <p:spTgt spid="6">
                                            <p:graphicEl>
                                              <a:dgm id="{8AB9A44A-B6A6-429E-92C2-B53A48857DDF}"/>
                                            </p:graphicEl>
                                          </p:spTgt>
                                        </p:tgtEl>
                                      </p:cBhvr>
                                    </p:animEffect>
                                    <p:anim calcmode="lin" valueType="num">
                                      <p:cBhvr>
                                        <p:cTn id="38" dur="250" fill="hold"/>
                                        <p:tgtEl>
                                          <p:spTgt spid="6">
                                            <p:graphicEl>
                                              <a:dgm id="{8AB9A44A-B6A6-429E-92C2-B53A48857DDF}"/>
                                            </p:graphicEl>
                                          </p:spTgt>
                                        </p:tgtEl>
                                        <p:attrNameLst>
                                          <p:attrName>ppt_x</p:attrName>
                                        </p:attrNameLst>
                                      </p:cBhvr>
                                      <p:tavLst>
                                        <p:tav tm="0">
                                          <p:val>
                                            <p:strVal val="#ppt_x"/>
                                          </p:val>
                                        </p:tav>
                                        <p:tav tm="100000">
                                          <p:val>
                                            <p:strVal val="#ppt_x"/>
                                          </p:val>
                                        </p:tav>
                                      </p:tavLst>
                                    </p:anim>
                                    <p:anim calcmode="lin" valueType="num">
                                      <p:cBhvr>
                                        <p:cTn id="39" dur="250" fill="hold"/>
                                        <p:tgtEl>
                                          <p:spTgt spid="6">
                                            <p:graphicEl>
                                              <a:dgm id="{8AB9A44A-B6A6-429E-92C2-B53A48857DDF}"/>
                                            </p:graphic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6">
                                            <p:graphicEl>
                                              <a:dgm id="{2185DA58-30E7-4CAB-AC89-4AD1ED49944C}"/>
                                            </p:graphicEl>
                                          </p:spTgt>
                                        </p:tgtEl>
                                        <p:attrNameLst>
                                          <p:attrName>style.visibility</p:attrName>
                                        </p:attrNameLst>
                                      </p:cBhvr>
                                      <p:to>
                                        <p:strVal val="visible"/>
                                      </p:to>
                                    </p:set>
                                    <p:animEffect transition="in" filter="fade">
                                      <p:cBhvr>
                                        <p:cTn id="42" dur="250"/>
                                        <p:tgtEl>
                                          <p:spTgt spid="6">
                                            <p:graphicEl>
                                              <a:dgm id="{2185DA58-30E7-4CAB-AC89-4AD1ED49944C}"/>
                                            </p:graphicEl>
                                          </p:spTgt>
                                        </p:tgtEl>
                                      </p:cBhvr>
                                    </p:animEffect>
                                    <p:anim calcmode="lin" valueType="num">
                                      <p:cBhvr>
                                        <p:cTn id="43" dur="250" fill="hold"/>
                                        <p:tgtEl>
                                          <p:spTgt spid="6">
                                            <p:graphicEl>
                                              <a:dgm id="{2185DA58-30E7-4CAB-AC89-4AD1ED49944C}"/>
                                            </p:graphicEl>
                                          </p:spTgt>
                                        </p:tgtEl>
                                        <p:attrNameLst>
                                          <p:attrName>ppt_x</p:attrName>
                                        </p:attrNameLst>
                                      </p:cBhvr>
                                      <p:tavLst>
                                        <p:tav tm="0">
                                          <p:val>
                                            <p:strVal val="#ppt_x"/>
                                          </p:val>
                                        </p:tav>
                                        <p:tav tm="100000">
                                          <p:val>
                                            <p:strVal val="#ppt_x"/>
                                          </p:val>
                                        </p:tav>
                                      </p:tavLst>
                                    </p:anim>
                                    <p:anim calcmode="lin" valueType="num">
                                      <p:cBhvr>
                                        <p:cTn id="44" dur="250" fill="hold"/>
                                        <p:tgtEl>
                                          <p:spTgt spid="6">
                                            <p:graphicEl>
                                              <a:dgm id="{2185DA58-30E7-4CAB-AC89-4AD1ED49944C}"/>
                                            </p:graphicEl>
                                          </p:spTgt>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6">
                                            <p:graphicEl>
                                              <a:dgm id="{25A81A9C-21C2-4515-8434-42D7B3FFCD61}"/>
                                            </p:graphicEl>
                                          </p:spTgt>
                                        </p:tgtEl>
                                        <p:attrNameLst>
                                          <p:attrName>style.visibility</p:attrName>
                                        </p:attrNameLst>
                                      </p:cBhvr>
                                      <p:to>
                                        <p:strVal val="visible"/>
                                      </p:to>
                                    </p:set>
                                    <p:animEffect transition="in" filter="fade">
                                      <p:cBhvr>
                                        <p:cTn id="47" dur="250"/>
                                        <p:tgtEl>
                                          <p:spTgt spid="6">
                                            <p:graphicEl>
                                              <a:dgm id="{25A81A9C-21C2-4515-8434-42D7B3FFCD61}"/>
                                            </p:graphicEl>
                                          </p:spTgt>
                                        </p:tgtEl>
                                      </p:cBhvr>
                                    </p:animEffect>
                                    <p:anim calcmode="lin" valueType="num">
                                      <p:cBhvr>
                                        <p:cTn id="48" dur="250" fill="hold"/>
                                        <p:tgtEl>
                                          <p:spTgt spid="6">
                                            <p:graphicEl>
                                              <a:dgm id="{25A81A9C-21C2-4515-8434-42D7B3FFCD61}"/>
                                            </p:graphicEl>
                                          </p:spTgt>
                                        </p:tgtEl>
                                        <p:attrNameLst>
                                          <p:attrName>ppt_x</p:attrName>
                                        </p:attrNameLst>
                                      </p:cBhvr>
                                      <p:tavLst>
                                        <p:tav tm="0">
                                          <p:val>
                                            <p:strVal val="#ppt_x"/>
                                          </p:val>
                                        </p:tav>
                                        <p:tav tm="100000">
                                          <p:val>
                                            <p:strVal val="#ppt_x"/>
                                          </p:val>
                                        </p:tav>
                                      </p:tavLst>
                                    </p:anim>
                                    <p:anim calcmode="lin" valueType="num">
                                      <p:cBhvr>
                                        <p:cTn id="49" dur="250" fill="hold"/>
                                        <p:tgtEl>
                                          <p:spTgt spid="6">
                                            <p:graphicEl>
                                              <a:dgm id="{25A81A9C-21C2-4515-8434-42D7B3FFCD61}"/>
                                            </p:graphicEl>
                                          </p:spTgt>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6">
                                            <p:graphicEl>
                                              <a:dgm id="{4852A589-3A6D-4D24-850B-F4D9E149D007}"/>
                                            </p:graphicEl>
                                          </p:spTgt>
                                        </p:tgtEl>
                                        <p:attrNameLst>
                                          <p:attrName>style.visibility</p:attrName>
                                        </p:attrNameLst>
                                      </p:cBhvr>
                                      <p:to>
                                        <p:strVal val="visible"/>
                                      </p:to>
                                    </p:set>
                                    <p:animEffect transition="in" filter="fade">
                                      <p:cBhvr>
                                        <p:cTn id="52" dur="250"/>
                                        <p:tgtEl>
                                          <p:spTgt spid="6">
                                            <p:graphicEl>
                                              <a:dgm id="{4852A589-3A6D-4D24-850B-F4D9E149D007}"/>
                                            </p:graphicEl>
                                          </p:spTgt>
                                        </p:tgtEl>
                                      </p:cBhvr>
                                    </p:animEffect>
                                    <p:anim calcmode="lin" valueType="num">
                                      <p:cBhvr>
                                        <p:cTn id="53" dur="250" fill="hold"/>
                                        <p:tgtEl>
                                          <p:spTgt spid="6">
                                            <p:graphicEl>
                                              <a:dgm id="{4852A589-3A6D-4D24-850B-F4D9E149D007}"/>
                                            </p:graphicEl>
                                          </p:spTgt>
                                        </p:tgtEl>
                                        <p:attrNameLst>
                                          <p:attrName>ppt_x</p:attrName>
                                        </p:attrNameLst>
                                      </p:cBhvr>
                                      <p:tavLst>
                                        <p:tav tm="0">
                                          <p:val>
                                            <p:strVal val="#ppt_x"/>
                                          </p:val>
                                        </p:tav>
                                        <p:tav tm="100000">
                                          <p:val>
                                            <p:strVal val="#ppt_x"/>
                                          </p:val>
                                        </p:tav>
                                      </p:tavLst>
                                    </p:anim>
                                    <p:anim calcmode="lin" valueType="num">
                                      <p:cBhvr>
                                        <p:cTn id="54" dur="250" fill="hold"/>
                                        <p:tgtEl>
                                          <p:spTgt spid="6">
                                            <p:graphicEl>
                                              <a:dgm id="{4852A589-3A6D-4D24-850B-F4D9E149D007}"/>
                                            </p:graphicEl>
                                          </p:spTgt>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6">
                                            <p:graphicEl>
                                              <a:dgm id="{1C9B2270-4701-4C1A-98FA-922E37F94686}"/>
                                            </p:graphicEl>
                                          </p:spTgt>
                                        </p:tgtEl>
                                        <p:attrNameLst>
                                          <p:attrName>style.visibility</p:attrName>
                                        </p:attrNameLst>
                                      </p:cBhvr>
                                      <p:to>
                                        <p:strVal val="visible"/>
                                      </p:to>
                                    </p:set>
                                    <p:animEffect transition="in" filter="fade">
                                      <p:cBhvr>
                                        <p:cTn id="57" dur="250"/>
                                        <p:tgtEl>
                                          <p:spTgt spid="6">
                                            <p:graphicEl>
                                              <a:dgm id="{1C9B2270-4701-4C1A-98FA-922E37F94686}"/>
                                            </p:graphicEl>
                                          </p:spTgt>
                                        </p:tgtEl>
                                      </p:cBhvr>
                                    </p:animEffect>
                                    <p:anim calcmode="lin" valueType="num">
                                      <p:cBhvr>
                                        <p:cTn id="58" dur="250" fill="hold"/>
                                        <p:tgtEl>
                                          <p:spTgt spid="6">
                                            <p:graphicEl>
                                              <a:dgm id="{1C9B2270-4701-4C1A-98FA-922E37F94686}"/>
                                            </p:graphicEl>
                                          </p:spTgt>
                                        </p:tgtEl>
                                        <p:attrNameLst>
                                          <p:attrName>ppt_x</p:attrName>
                                        </p:attrNameLst>
                                      </p:cBhvr>
                                      <p:tavLst>
                                        <p:tav tm="0">
                                          <p:val>
                                            <p:strVal val="#ppt_x"/>
                                          </p:val>
                                        </p:tav>
                                        <p:tav tm="100000">
                                          <p:val>
                                            <p:strVal val="#ppt_x"/>
                                          </p:val>
                                        </p:tav>
                                      </p:tavLst>
                                    </p:anim>
                                    <p:anim calcmode="lin" valueType="num">
                                      <p:cBhvr>
                                        <p:cTn id="59" dur="250" fill="hold"/>
                                        <p:tgtEl>
                                          <p:spTgt spid="6">
                                            <p:graphicEl>
                                              <a:dgm id="{1C9B2270-4701-4C1A-98FA-922E37F94686}"/>
                                            </p:graphicEl>
                                          </p:spTgt>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6">
                                            <p:graphicEl>
                                              <a:dgm id="{C30716FE-C2D5-4A3E-A963-DE504F55AE20}"/>
                                            </p:graphicEl>
                                          </p:spTgt>
                                        </p:tgtEl>
                                        <p:attrNameLst>
                                          <p:attrName>style.visibility</p:attrName>
                                        </p:attrNameLst>
                                      </p:cBhvr>
                                      <p:to>
                                        <p:strVal val="visible"/>
                                      </p:to>
                                    </p:set>
                                    <p:animEffect transition="in" filter="fade">
                                      <p:cBhvr>
                                        <p:cTn id="62" dur="250"/>
                                        <p:tgtEl>
                                          <p:spTgt spid="6">
                                            <p:graphicEl>
                                              <a:dgm id="{C30716FE-C2D5-4A3E-A963-DE504F55AE20}"/>
                                            </p:graphicEl>
                                          </p:spTgt>
                                        </p:tgtEl>
                                      </p:cBhvr>
                                    </p:animEffect>
                                    <p:anim calcmode="lin" valueType="num">
                                      <p:cBhvr>
                                        <p:cTn id="63" dur="250" fill="hold"/>
                                        <p:tgtEl>
                                          <p:spTgt spid="6">
                                            <p:graphicEl>
                                              <a:dgm id="{C30716FE-C2D5-4A3E-A963-DE504F55AE20}"/>
                                            </p:graphicEl>
                                          </p:spTgt>
                                        </p:tgtEl>
                                        <p:attrNameLst>
                                          <p:attrName>ppt_x</p:attrName>
                                        </p:attrNameLst>
                                      </p:cBhvr>
                                      <p:tavLst>
                                        <p:tav tm="0">
                                          <p:val>
                                            <p:strVal val="#ppt_x"/>
                                          </p:val>
                                        </p:tav>
                                        <p:tav tm="100000">
                                          <p:val>
                                            <p:strVal val="#ppt_x"/>
                                          </p:val>
                                        </p:tav>
                                      </p:tavLst>
                                    </p:anim>
                                    <p:anim calcmode="lin" valueType="num">
                                      <p:cBhvr>
                                        <p:cTn id="64" dur="250" fill="hold"/>
                                        <p:tgtEl>
                                          <p:spTgt spid="6">
                                            <p:graphicEl>
                                              <a:dgm id="{C30716FE-C2D5-4A3E-A963-DE504F55AE20}"/>
                                            </p:graphic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6">
                                            <p:graphicEl>
                                              <a:dgm id="{1CFD2F9D-9901-4F6D-A394-F2B1F6F90C5F}"/>
                                            </p:graphicEl>
                                          </p:spTgt>
                                        </p:tgtEl>
                                        <p:attrNameLst>
                                          <p:attrName>style.visibility</p:attrName>
                                        </p:attrNameLst>
                                      </p:cBhvr>
                                      <p:to>
                                        <p:strVal val="visible"/>
                                      </p:to>
                                    </p:set>
                                    <p:animEffect transition="in" filter="fade">
                                      <p:cBhvr>
                                        <p:cTn id="67" dur="250"/>
                                        <p:tgtEl>
                                          <p:spTgt spid="6">
                                            <p:graphicEl>
                                              <a:dgm id="{1CFD2F9D-9901-4F6D-A394-F2B1F6F90C5F}"/>
                                            </p:graphicEl>
                                          </p:spTgt>
                                        </p:tgtEl>
                                      </p:cBhvr>
                                    </p:animEffect>
                                    <p:anim calcmode="lin" valueType="num">
                                      <p:cBhvr>
                                        <p:cTn id="68" dur="250" fill="hold"/>
                                        <p:tgtEl>
                                          <p:spTgt spid="6">
                                            <p:graphicEl>
                                              <a:dgm id="{1CFD2F9D-9901-4F6D-A394-F2B1F6F90C5F}"/>
                                            </p:graphicEl>
                                          </p:spTgt>
                                        </p:tgtEl>
                                        <p:attrNameLst>
                                          <p:attrName>ppt_x</p:attrName>
                                        </p:attrNameLst>
                                      </p:cBhvr>
                                      <p:tavLst>
                                        <p:tav tm="0">
                                          <p:val>
                                            <p:strVal val="#ppt_x"/>
                                          </p:val>
                                        </p:tav>
                                        <p:tav tm="100000">
                                          <p:val>
                                            <p:strVal val="#ppt_x"/>
                                          </p:val>
                                        </p:tav>
                                      </p:tavLst>
                                    </p:anim>
                                    <p:anim calcmode="lin" valueType="num">
                                      <p:cBhvr>
                                        <p:cTn id="69" dur="250" fill="hold"/>
                                        <p:tgtEl>
                                          <p:spTgt spid="6">
                                            <p:graphicEl>
                                              <a:dgm id="{1CFD2F9D-9901-4F6D-A394-F2B1F6F90C5F}"/>
                                            </p:graphicEl>
                                          </p:spTgt>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6">
                                            <p:graphicEl>
                                              <a:dgm id="{D1614EE0-36CF-4CFA-994F-06B0313F4081}"/>
                                            </p:graphicEl>
                                          </p:spTgt>
                                        </p:tgtEl>
                                        <p:attrNameLst>
                                          <p:attrName>style.visibility</p:attrName>
                                        </p:attrNameLst>
                                      </p:cBhvr>
                                      <p:to>
                                        <p:strVal val="visible"/>
                                      </p:to>
                                    </p:set>
                                    <p:animEffect transition="in" filter="fade">
                                      <p:cBhvr>
                                        <p:cTn id="72" dur="250"/>
                                        <p:tgtEl>
                                          <p:spTgt spid="6">
                                            <p:graphicEl>
                                              <a:dgm id="{D1614EE0-36CF-4CFA-994F-06B0313F4081}"/>
                                            </p:graphicEl>
                                          </p:spTgt>
                                        </p:tgtEl>
                                      </p:cBhvr>
                                    </p:animEffect>
                                    <p:anim calcmode="lin" valueType="num">
                                      <p:cBhvr>
                                        <p:cTn id="73" dur="250" fill="hold"/>
                                        <p:tgtEl>
                                          <p:spTgt spid="6">
                                            <p:graphicEl>
                                              <a:dgm id="{D1614EE0-36CF-4CFA-994F-06B0313F4081}"/>
                                            </p:graphicEl>
                                          </p:spTgt>
                                        </p:tgtEl>
                                        <p:attrNameLst>
                                          <p:attrName>ppt_x</p:attrName>
                                        </p:attrNameLst>
                                      </p:cBhvr>
                                      <p:tavLst>
                                        <p:tav tm="0">
                                          <p:val>
                                            <p:strVal val="#ppt_x"/>
                                          </p:val>
                                        </p:tav>
                                        <p:tav tm="100000">
                                          <p:val>
                                            <p:strVal val="#ppt_x"/>
                                          </p:val>
                                        </p:tav>
                                      </p:tavLst>
                                    </p:anim>
                                    <p:anim calcmode="lin" valueType="num">
                                      <p:cBhvr>
                                        <p:cTn id="74" dur="250" fill="hold"/>
                                        <p:tgtEl>
                                          <p:spTgt spid="6">
                                            <p:graphicEl>
                                              <a:dgm id="{D1614EE0-36CF-4CFA-994F-06B0313F4081}"/>
                                            </p:graphic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6">
                                            <p:graphicEl>
                                              <a:dgm id="{BD879F47-C66D-4E8F-A193-A36684FC614A}"/>
                                            </p:graphicEl>
                                          </p:spTgt>
                                        </p:tgtEl>
                                        <p:attrNameLst>
                                          <p:attrName>style.visibility</p:attrName>
                                        </p:attrNameLst>
                                      </p:cBhvr>
                                      <p:to>
                                        <p:strVal val="visible"/>
                                      </p:to>
                                    </p:set>
                                    <p:animEffect transition="in" filter="fade">
                                      <p:cBhvr>
                                        <p:cTn id="77" dur="250"/>
                                        <p:tgtEl>
                                          <p:spTgt spid="6">
                                            <p:graphicEl>
                                              <a:dgm id="{BD879F47-C66D-4E8F-A193-A36684FC614A}"/>
                                            </p:graphicEl>
                                          </p:spTgt>
                                        </p:tgtEl>
                                      </p:cBhvr>
                                    </p:animEffect>
                                    <p:anim calcmode="lin" valueType="num">
                                      <p:cBhvr>
                                        <p:cTn id="78" dur="250" fill="hold"/>
                                        <p:tgtEl>
                                          <p:spTgt spid="6">
                                            <p:graphicEl>
                                              <a:dgm id="{BD879F47-C66D-4E8F-A193-A36684FC614A}"/>
                                            </p:graphicEl>
                                          </p:spTgt>
                                        </p:tgtEl>
                                        <p:attrNameLst>
                                          <p:attrName>ppt_x</p:attrName>
                                        </p:attrNameLst>
                                      </p:cBhvr>
                                      <p:tavLst>
                                        <p:tav tm="0">
                                          <p:val>
                                            <p:strVal val="#ppt_x"/>
                                          </p:val>
                                        </p:tav>
                                        <p:tav tm="100000">
                                          <p:val>
                                            <p:strVal val="#ppt_x"/>
                                          </p:val>
                                        </p:tav>
                                      </p:tavLst>
                                    </p:anim>
                                    <p:anim calcmode="lin" valueType="num">
                                      <p:cBhvr>
                                        <p:cTn id="79" dur="250" fill="hold"/>
                                        <p:tgtEl>
                                          <p:spTgt spid="6">
                                            <p:graphicEl>
                                              <a:dgm id="{BD879F47-C66D-4E8F-A193-A36684FC614A}"/>
                                            </p:graphicEl>
                                          </p:spTgt>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6">
                                            <p:graphicEl>
                                              <a:dgm id="{C5B91528-AFE0-4320-9143-9988D8283505}"/>
                                            </p:graphicEl>
                                          </p:spTgt>
                                        </p:tgtEl>
                                        <p:attrNameLst>
                                          <p:attrName>style.visibility</p:attrName>
                                        </p:attrNameLst>
                                      </p:cBhvr>
                                      <p:to>
                                        <p:strVal val="visible"/>
                                      </p:to>
                                    </p:set>
                                    <p:animEffect transition="in" filter="fade">
                                      <p:cBhvr>
                                        <p:cTn id="82" dur="250"/>
                                        <p:tgtEl>
                                          <p:spTgt spid="6">
                                            <p:graphicEl>
                                              <a:dgm id="{C5B91528-AFE0-4320-9143-9988D8283505}"/>
                                            </p:graphicEl>
                                          </p:spTgt>
                                        </p:tgtEl>
                                      </p:cBhvr>
                                    </p:animEffect>
                                    <p:anim calcmode="lin" valueType="num">
                                      <p:cBhvr>
                                        <p:cTn id="83" dur="250" fill="hold"/>
                                        <p:tgtEl>
                                          <p:spTgt spid="6">
                                            <p:graphicEl>
                                              <a:dgm id="{C5B91528-AFE0-4320-9143-9988D8283505}"/>
                                            </p:graphicEl>
                                          </p:spTgt>
                                        </p:tgtEl>
                                        <p:attrNameLst>
                                          <p:attrName>ppt_x</p:attrName>
                                        </p:attrNameLst>
                                      </p:cBhvr>
                                      <p:tavLst>
                                        <p:tav tm="0">
                                          <p:val>
                                            <p:strVal val="#ppt_x"/>
                                          </p:val>
                                        </p:tav>
                                        <p:tav tm="100000">
                                          <p:val>
                                            <p:strVal val="#ppt_x"/>
                                          </p:val>
                                        </p:tav>
                                      </p:tavLst>
                                    </p:anim>
                                    <p:anim calcmode="lin" valueType="num">
                                      <p:cBhvr>
                                        <p:cTn id="84" dur="250" fill="hold"/>
                                        <p:tgtEl>
                                          <p:spTgt spid="6">
                                            <p:graphicEl>
                                              <a:dgm id="{C5B91528-AFE0-4320-9143-9988D8283505}"/>
                                            </p:graphicEl>
                                          </p:spTgt>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6">
                                            <p:graphicEl>
                                              <a:dgm id="{F8D434B0-70FE-45EB-887F-4F70AE81C95F}"/>
                                            </p:graphicEl>
                                          </p:spTgt>
                                        </p:tgtEl>
                                        <p:attrNameLst>
                                          <p:attrName>style.visibility</p:attrName>
                                        </p:attrNameLst>
                                      </p:cBhvr>
                                      <p:to>
                                        <p:strVal val="visible"/>
                                      </p:to>
                                    </p:set>
                                    <p:animEffect transition="in" filter="fade">
                                      <p:cBhvr>
                                        <p:cTn id="87" dur="250"/>
                                        <p:tgtEl>
                                          <p:spTgt spid="6">
                                            <p:graphicEl>
                                              <a:dgm id="{F8D434B0-70FE-45EB-887F-4F70AE81C95F}"/>
                                            </p:graphicEl>
                                          </p:spTgt>
                                        </p:tgtEl>
                                      </p:cBhvr>
                                    </p:animEffect>
                                    <p:anim calcmode="lin" valueType="num">
                                      <p:cBhvr>
                                        <p:cTn id="88" dur="250" fill="hold"/>
                                        <p:tgtEl>
                                          <p:spTgt spid="6">
                                            <p:graphicEl>
                                              <a:dgm id="{F8D434B0-70FE-45EB-887F-4F70AE81C95F}"/>
                                            </p:graphicEl>
                                          </p:spTgt>
                                        </p:tgtEl>
                                        <p:attrNameLst>
                                          <p:attrName>ppt_x</p:attrName>
                                        </p:attrNameLst>
                                      </p:cBhvr>
                                      <p:tavLst>
                                        <p:tav tm="0">
                                          <p:val>
                                            <p:strVal val="#ppt_x"/>
                                          </p:val>
                                        </p:tav>
                                        <p:tav tm="100000">
                                          <p:val>
                                            <p:strVal val="#ppt_x"/>
                                          </p:val>
                                        </p:tav>
                                      </p:tavLst>
                                    </p:anim>
                                    <p:anim calcmode="lin" valueType="num">
                                      <p:cBhvr>
                                        <p:cTn id="89" dur="250" fill="hold"/>
                                        <p:tgtEl>
                                          <p:spTgt spid="6">
                                            <p:graphicEl>
                                              <a:dgm id="{F8D434B0-70FE-45EB-887F-4F70AE81C95F}"/>
                                            </p:graphicEl>
                                          </p:spTgt>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6">
                                            <p:graphicEl>
                                              <a:dgm id="{728E3730-1FB8-4C13-A872-81DA0BD93CC0}"/>
                                            </p:graphicEl>
                                          </p:spTgt>
                                        </p:tgtEl>
                                        <p:attrNameLst>
                                          <p:attrName>style.visibility</p:attrName>
                                        </p:attrNameLst>
                                      </p:cBhvr>
                                      <p:to>
                                        <p:strVal val="visible"/>
                                      </p:to>
                                    </p:set>
                                    <p:animEffect transition="in" filter="fade">
                                      <p:cBhvr>
                                        <p:cTn id="92" dur="250"/>
                                        <p:tgtEl>
                                          <p:spTgt spid="6">
                                            <p:graphicEl>
                                              <a:dgm id="{728E3730-1FB8-4C13-A872-81DA0BD93CC0}"/>
                                            </p:graphicEl>
                                          </p:spTgt>
                                        </p:tgtEl>
                                      </p:cBhvr>
                                    </p:animEffect>
                                    <p:anim calcmode="lin" valueType="num">
                                      <p:cBhvr>
                                        <p:cTn id="93" dur="250" fill="hold"/>
                                        <p:tgtEl>
                                          <p:spTgt spid="6">
                                            <p:graphicEl>
                                              <a:dgm id="{728E3730-1FB8-4C13-A872-81DA0BD93CC0}"/>
                                            </p:graphicEl>
                                          </p:spTgt>
                                        </p:tgtEl>
                                        <p:attrNameLst>
                                          <p:attrName>ppt_x</p:attrName>
                                        </p:attrNameLst>
                                      </p:cBhvr>
                                      <p:tavLst>
                                        <p:tav tm="0">
                                          <p:val>
                                            <p:strVal val="#ppt_x"/>
                                          </p:val>
                                        </p:tav>
                                        <p:tav tm="100000">
                                          <p:val>
                                            <p:strVal val="#ppt_x"/>
                                          </p:val>
                                        </p:tav>
                                      </p:tavLst>
                                    </p:anim>
                                    <p:anim calcmode="lin" valueType="num">
                                      <p:cBhvr>
                                        <p:cTn id="94" dur="250" fill="hold"/>
                                        <p:tgtEl>
                                          <p:spTgt spid="6">
                                            <p:graphicEl>
                                              <a:dgm id="{728E3730-1FB8-4C13-A872-81DA0BD93CC0}"/>
                                            </p:graphicEl>
                                          </p:spTgt>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6">
                                            <p:graphicEl>
                                              <a:dgm id="{8F763F25-E9A2-4C9D-A691-620D7EC8A79A}"/>
                                            </p:graphicEl>
                                          </p:spTgt>
                                        </p:tgtEl>
                                        <p:attrNameLst>
                                          <p:attrName>style.visibility</p:attrName>
                                        </p:attrNameLst>
                                      </p:cBhvr>
                                      <p:to>
                                        <p:strVal val="visible"/>
                                      </p:to>
                                    </p:set>
                                    <p:animEffect transition="in" filter="fade">
                                      <p:cBhvr>
                                        <p:cTn id="97" dur="250"/>
                                        <p:tgtEl>
                                          <p:spTgt spid="6">
                                            <p:graphicEl>
                                              <a:dgm id="{8F763F25-E9A2-4C9D-A691-620D7EC8A79A}"/>
                                            </p:graphicEl>
                                          </p:spTgt>
                                        </p:tgtEl>
                                      </p:cBhvr>
                                    </p:animEffect>
                                    <p:anim calcmode="lin" valueType="num">
                                      <p:cBhvr>
                                        <p:cTn id="98" dur="250" fill="hold"/>
                                        <p:tgtEl>
                                          <p:spTgt spid="6">
                                            <p:graphicEl>
                                              <a:dgm id="{8F763F25-E9A2-4C9D-A691-620D7EC8A79A}"/>
                                            </p:graphicEl>
                                          </p:spTgt>
                                        </p:tgtEl>
                                        <p:attrNameLst>
                                          <p:attrName>ppt_x</p:attrName>
                                        </p:attrNameLst>
                                      </p:cBhvr>
                                      <p:tavLst>
                                        <p:tav tm="0">
                                          <p:val>
                                            <p:strVal val="#ppt_x"/>
                                          </p:val>
                                        </p:tav>
                                        <p:tav tm="100000">
                                          <p:val>
                                            <p:strVal val="#ppt_x"/>
                                          </p:val>
                                        </p:tav>
                                      </p:tavLst>
                                    </p:anim>
                                    <p:anim calcmode="lin" valueType="num">
                                      <p:cBhvr>
                                        <p:cTn id="99" dur="250" fill="hold"/>
                                        <p:tgtEl>
                                          <p:spTgt spid="6">
                                            <p:graphicEl>
                                              <a:dgm id="{8F763F25-E9A2-4C9D-A691-620D7EC8A79A}"/>
                                            </p:graphicEl>
                                          </p:spTgt>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6">
                                            <p:graphicEl>
                                              <a:dgm id="{18192AB3-45DB-4B71-9D9A-AED07BF9EFDD}"/>
                                            </p:graphicEl>
                                          </p:spTgt>
                                        </p:tgtEl>
                                        <p:attrNameLst>
                                          <p:attrName>style.visibility</p:attrName>
                                        </p:attrNameLst>
                                      </p:cBhvr>
                                      <p:to>
                                        <p:strVal val="visible"/>
                                      </p:to>
                                    </p:set>
                                    <p:animEffect transition="in" filter="fade">
                                      <p:cBhvr>
                                        <p:cTn id="102" dur="250"/>
                                        <p:tgtEl>
                                          <p:spTgt spid="6">
                                            <p:graphicEl>
                                              <a:dgm id="{18192AB3-45DB-4B71-9D9A-AED07BF9EFDD}"/>
                                            </p:graphicEl>
                                          </p:spTgt>
                                        </p:tgtEl>
                                      </p:cBhvr>
                                    </p:animEffect>
                                    <p:anim calcmode="lin" valueType="num">
                                      <p:cBhvr>
                                        <p:cTn id="103" dur="250" fill="hold"/>
                                        <p:tgtEl>
                                          <p:spTgt spid="6">
                                            <p:graphicEl>
                                              <a:dgm id="{18192AB3-45DB-4B71-9D9A-AED07BF9EFDD}"/>
                                            </p:graphicEl>
                                          </p:spTgt>
                                        </p:tgtEl>
                                        <p:attrNameLst>
                                          <p:attrName>ppt_x</p:attrName>
                                        </p:attrNameLst>
                                      </p:cBhvr>
                                      <p:tavLst>
                                        <p:tav tm="0">
                                          <p:val>
                                            <p:strVal val="#ppt_x"/>
                                          </p:val>
                                        </p:tav>
                                        <p:tav tm="100000">
                                          <p:val>
                                            <p:strVal val="#ppt_x"/>
                                          </p:val>
                                        </p:tav>
                                      </p:tavLst>
                                    </p:anim>
                                    <p:anim calcmode="lin" valueType="num">
                                      <p:cBhvr>
                                        <p:cTn id="104" dur="250" fill="hold"/>
                                        <p:tgtEl>
                                          <p:spTgt spid="6">
                                            <p:graphicEl>
                                              <a:dgm id="{18192AB3-45DB-4B71-9D9A-AED07BF9EFDD}"/>
                                            </p:graphicEl>
                                          </p:spTgt>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6">
                                            <p:graphicEl>
                                              <a:dgm id="{65AE62B2-6C27-4E69-B23A-3AE1BE114BDA}"/>
                                            </p:graphicEl>
                                          </p:spTgt>
                                        </p:tgtEl>
                                        <p:attrNameLst>
                                          <p:attrName>style.visibility</p:attrName>
                                        </p:attrNameLst>
                                      </p:cBhvr>
                                      <p:to>
                                        <p:strVal val="visible"/>
                                      </p:to>
                                    </p:set>
                                    <p:animEffect transition="in" filter="fade">
                                      <p:cBhvr>
                                        <p:cTn id="107" dur="250"/>
                                        <p:tgtEl>
                                          <p:spTgt spid="6">
                                            <p:graphicEl>
                                              <a:dgm id="{65AE62B2-6C27-4E69-B23A-3AE1BE114BDA}"/>
                                            </p:graphicEl>
                                          </p:spTgt>
                                        </p:tgtEl>
                                      </p:cBhvr>
                                    </p:animEffect>
                                    <p:anim calcmode="lin" valueType="num">
                                      <p:cBhvr>
                                        <p:cTn id="108" dur="250" fill="hold"/>
                                        <p:tgtEl>
                                          <p:spTgt spid="6">
                                            <p:graphicEl>
                                              <a:dgm id="{65AE62B2-6C27-4E69-B23A-3AE1BE114BDA}"/>
                                            </p:graphicEl>
                                          </p:spTgt>
                                        </p:tgtEl>
                                        <p:attrNameLst>
                                          <p:attrName>ppt_x</p:attrName>
                                        </p:attrNameLst>
                                      </p:cBhvr>
                                      <p:tavLst>
                                        <p:tav tm="0">
                                          <p:val>
                                            <p:strVal val="#ppt_x"/>
                                          </p:val>
                                        </p:tav>
                                        <p:tav tm="100000">
                                          <p:val>
                                            <p:strVal val="#ppt_x"/>
                                          </p:val>
                                        </p:tav>
                                      </p:tavLst>
                                    </p:anim>
                                    <p:anim calcmode="lin" valueType="num">
                                      <p:cBhvr>
                                        <p:cTn id="109" dur="250" fill="hold"/>
                                        <p:tgtEl>
                                          <p:spTgt spid="6">
                                            <p:graphicEl>
                                              <a:dgm id="{65AE62B2-6C27-4E69-B23A-3AE1BE114BDA}"/>
                                            </p:graphicEl>
                                          </p:spTgt>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6">
                                            <p:graphicEl>
                                              <a:dgm id="{A9F6C21E-C7A0-4A9D-BCA6-6B0F38C99D9D}"/>
                                            </p:graphicEl>
                                          </p:spTgt>
                                        </p:tgtEl>
                                        <p:attrNameLst>
                                          <p:attrName>style.visibility</p:attrName>
                                        </p:attrNameLst>
                                      </p:cBhvr>
                                      <p:to>
                                        <p:strVal val="visible"/>
                                      </p:to>
                                    </p:set>
                                    <p:animEffect transition="in" filter="fade">
                                      <p:cBhvr>
                                        <p:cTn id="112" dur="250"/>
                                        <p:tgtEl>
                                          <p:spTgt spid="6">
                                            <p:graphicEl>
                                              <a:dgm id="{A9F6C21E-C7A0-4A9D-BCA6-6B0F38C99D9D}"/>
                                            </p:graphicEl>
                                          </p:spTgt>
                                        </p:tgtEl>
                                      </p:cBhvr>
                                    </p:animEffect>
                                    <p:anim calcmode="lin" valueType="num">
                                      <p:cBhvr>
                                        <p:cTn id="113" dur="250" fill="hold"/>
                                        <p:tgtEl>
                                          <p:spTgt spid="6">
                                            <p:graphicEl>
                                              <a:dgm id="{A9F6C21E-C7A0-4A9D-BCA6-6B0F38C99D9D}"/>
                                            </p:graphicEl>
                                          </p:spTgt>
                                        </p:tgtEl>
                                        <p:attrNameLst>
                                          <p:attrName>ppt_x</p:attrName>
                                        </p:attrNameLst>
                                      </p:cBhvr>
                                      <p:tavLst>
                                        <p:tav tm="0">
                                          <p:val>
                                            <p:strVal val="#ppt_x"/>
                                          </p:val>
                                        </p:tav>
                                        <p:tav tm="100000">
                                          <p:val>
                                            <p:strVal val="#ppt_x"/>
                                          </p:val>
                                        </p:tav>
                                      </p:tavLst>
                                    </p:anim>
                                    <p:anim calcmode="lin" valueType="num">
                                      <p:cBhvr>
                                        <p:cTn id="114" dur="250" fill="hold"/>
                                        <p:tgtEl>
                                          <p:spTgt spid="6">
                                            <p:graphicEl>
                                              <a:dgm id="{A9F6C21E-C7A0-4A9D-BCA6-6B0F38C99D9D}"/>
                                            </p:graphicEl>
                                          </p:spTgt>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6">
                                            <p:graphicEl>
                                              <a:dgm id="{81B3700C-E700-477F-93A6-B4E1635FDB67}"/>
                                            </p:graphicEl>
                                          </p:spTgt>
                                        </p:tgtEl>
                                        <p:attrNameLst>
                                          <p:attrName>style.visibility</p:attrName>
                                        </p:attrNameLst>
                                      </p:cBhvr>
                                      <p:to>
                                        <p:strVal val="visible"/>
                                      </p:to>
                                    </p:set>
                                    <p:animEffect transition="in" filter="fade">
                                      <p:cBhvr>
                                        <p:cTn id="117" dur="250"/>
                                        <p:tgtEl>
                                          <p:spTgt spid="6">
                                            <p:graphicEl>
                                              <a:dgm id="{81B3700C-E700-477F-93A6-B4E1635FDB67}"/>
                                            </p:graphicEl>
                                          </p:spTgt>
                                        </p:tgtEl>
                                      </p:cBhvr>
                                    </p:animEffect>
                                    <p:anim calcmode="lin" valueType="num">
                                      <p:cBhvr>
                                        <p:cTn id="118" dur="250" fill="hold"/>
                                        <p:tgtEl>
                                          <p:spTgt spid="6">
                                            <p:graphicEl>
                                              <a:dgm id="{81B3700C-E700-477F-93A6-B4E1635FDB67}"/>
                                            </p:graphicEl>
                                          </p:spTgt>
                                        </p:tgtEl>
                                        <p:attrNameLst>
                                          <p:attrName>ppt_x</p:attrName>
                                        </p:attrNameLst>
                                      </p:cBhvr>
                                      <p:tavLst>
                                        <p:tav tm="0">
                                          <p:val>
                                            <p:strVal val="#ppt_x"/>
                                          </p:val>
                                        </p:tav>
                                        <p:tav tm="100000">
                                          <p:val>
                                            <p:strVal val="#ppt_x"/>
                                          </p:val>
                                        </p:tav>
                                      </p:tavLst>
                                    </p:anim>
                                    <p:anim calcmode="lin" valueType="num">
                                      <p:cBhvr>
                                        <p:cTn id="119" dur="250" fill="hold"/>
                                        <p:tgtEl>
                                          <p:spTgt spid="6">
                                            <p:graphicEl>
                                              <a:dgm id="{81B3700C-E700-477F-93A6-B4E1635FDB67}"/>
                                            </p:graphicEl>
                                          </p:spTgt>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6">
                                            <p:graphicEl>
                                              <a:dgm id="{3A8E28D3-C605-4412-AD91-D2D8173043C8}"/>
                                            </p:graphicEl>
                                          </p:spTgt>
                                        </p:tgtEl>
                                        <p:attrNameLst>
                                          <p:attrName>style.visibility</p:attrName>
                                        </p:attrNameLst>
                                      </p:cBhvr>
                                      <p:to>
                                        <p:strVal val="visible"/>
                                      </p:to>
                                    </p:set>
                                    <p:animEffect transition="in" filter="fade">
                                      <p:cBhvr>
                                        <p:cTn id="122" dur="250"/>
                                        <p:tgtEl>
                                          <p:spTgt spid="6">
                                            <p:graphicEl>
                                              <a:dgm id="{3A8E28D3-C605-4412-AD91-D2D8173043C8}"/>
                                            </p:graphicEl>
                                          </p:spTgt>
                                        </p:tgtEl>
                                      </p:cBhvr>
                                    </p:animEffect>
                                    <p:anim calcmode="lin" valueType="num">
                                      <p:cBhvr>
                                        <p:cTn id="123" dur="250" fill="hold"/>
                                        <p:tgtEl>
                                          <p:spTgt spid="6">
                                            <p:graphicEl>
                                              <a:dgm id="{3A8E28D3-C605-4412-AD91-D2D8173043C8}"/>
                                            </p:graphicEl>
                                          </p:spTgt>
                                        </p:tgtEl>
                                        <p:attrNameLst>
                                          <p:attrName>ppt_x</p:attrName>
                                        </p:attrNameLst>
                                      </p:cBhvr>
                                      <p:tavLst>
                                        <p:tav tm="0">
                                          <p:val>
                                            <p:strVal val="#ppt_x"/>
                                          </p:val>
                                        </p:tav>
                                        <p:tav tm="100000">
                                          <p:val>
                                            <p:strVal val="#ppt_x"/>
                                          </p:val>
                                        </p:tav>
                                      </p:tavLst>
                                    </p:anim>
                                    <p:anim calcmode="lin" valueType="num">
                                      <p:cBhvr>
                                        <p:cTn id="124" dur="250" fill="hold"/>
                                        <p:tgtEl>
                                          <p:spTgt spid="6">
                                            <p:graphicEl>
                                              <a:dgm id="{3A8E28D3-C605-4412-AD91-D2D8173043C8}"/>
                                            </p:graphicEl>
                                          </p:spTgt>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6">
                                            <p:graphicEl>
                                              <a:dgm id="{237267C8-91B9-4CBD-B680-169C2FEFE2DE}"/>
                                            </p:graphicEl>
                                          </p:spTgt>
                                        </p:tgtEl>
                                        <p:attrNameLst>
                                          <p:attrName>style.visibility</p:attrName>
                                        </p:attrNameLst>
                                      </p:cBhvr>
                                      <p:to>
                                        <p:strVal val="visible"/>
                                      </p:to>
                                    </p:set>
                                    <p:animEffect transition="in" filter="fade">
                                      <p:cBhvr>
                                        <p:cTn id="127" dur="250"/>
                                        <p:tgtEl>
                                          <p:spTgt spid="6">
                                            <p:graphicEl>
                                              <a:dgm id="{237267C8-91B9-4CBD-B680-169C2FEFE2DE}"/>
                                            </p:graphicEl>
                                          </p:spTgt>
                                        </p:tgtEl>
                                      </p:cBhvr>
                                    </p:animEffect>
                                    <p:anim calcmode="lin" valueType="num">
                                      <p:cBhvr>
                                        <p:cTn id="128" dur="250" fill="hold"/>
                                        <p:tgtEl>
                                          <p:spTgt spid="6">
                                            <p:graphicEl>
                                              <a:dgm id="{237267C8-91B9-4CBD-B680-169C2FEFE2DE}"/>
                                            </p:graphicEl>
                                          </p:spTgt>
                                        </p:tgtEl>
                                        <p:attrNameLst>
                                          <p:attrName>ppt_x</p:attrName>
                                        </p:attrNameLst>
                                      </p:cBhvr>
                                      <p:tavLst>
                                        <p:tav tm="0">
                                          <p:val>
                                            <p:strVal val="#ppt_x"/>
                                          </p:val>
                                        </p:tav>
                                        <p:tav tm="100000">
                                          <p:val>
                                            <p:strVal val="#ppt_x"/>
                                          </p:val>
                                        </p:tav>
                                      </p:tavLst>
                                    </p:anim>
                                    <p:anim calcmode="lin" valueType="num">
                                      <p:cBhvr>
                                        <p:cTn id="129" dur="250" fill="hold"/>
                                        <p:tgtEl>
                                          <p:spTgt spid="6">
                                            <p:graphicEl>
                                              <a:dgm id="{237267C8-91B9-4CBD-B680-169C2FEFE2DE}"/>
                                            </p:graphicEl>
                                          </p:spTgt>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6">
                                            <p:graphicEl>
                                              <a:dgm id="{3F8950A0-5F2B-4733-867A-96C8B2348266}"/>
                                            </p:graphicEl>
                                          </p:spTgt>
                                        </p:tgtEl>
                                        <p:attrNameLst>
                                          <p:attrName>style.visibility</p:attrName>
                                        </p:attrNameLst>
                                      </p:cBhvr>
                                      <p:to>
                                        <p:strVal val="visible"/>
                                      </p:to>
                                    </p:set>
                                    <p:animEffect transition="in" filter="fade">
                                      <p:cBhvr>
                                        <p:cTn id="132" dur="250"/>
                                        <p:tgtEl>
                                          <p:spTgt spid="6">
                                            <p:graphicEl>
                                              <a:dgm id="{3F8950A0-5F2B-4733-867A-96C8B2348266}"/>
                                            </p:graphicEl>
                                          </p:spTgt>
                                        </p:tgtEl>
                                      </p:cBhvr>
                                    </p:animEffect>
                                    <p:anim calcmode="lin" valueType="num">
                                      <p:cBhvr>
                                        <p:cTn id="133" dur="250" fill="hold"/>
                                        <p:tgtEl>
                                          <p:spTgt spid="6">
                                            <p:graphicEl>
                                              <a:dgm id="{3F8950A0-5F2B-4733-867A-96C8B2348266}"/>
                                            </p:graphicEl>
                                          </p:spTgt>
                                        </p:tgtEl>
                                        <p:attrNameLst>
                                          <p:attrName>ppt_x</p:attrName>
                                        </p:attrNameLst>
                                      </p:cBhvr>
                                      <p:tavLst>
                                        <p:tav tm="0">
                                          <p:val>
                                            <p:strVal val="#ppt_x"/>
                                          </p:val>
                                        </p:tav>
                                        <p:tav tm="100000">
                                          <p:val>
                                            <p:strVal val="#ppt_x"/>
                                          </p:val>
                                        </p:tav>
                                      </p:tavLst>
                                    </p:anim>
                                    <p:anim calcmode="lin" valueType="num">
                                      <p:cBhvr>
                                        <p:cTn id="134" dur="250" fill="hold"/>
                                        <p:tgtEl>
                                          <p:spTgt spid="6">
                                            <p:graphicEl>
                                              <a:dgm id="{3F8950A0-5F2B-4733-867A-96C8B2348266}"/>
                                            </p:graphicEl>
                                          </p:spTgt>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6">
                                            <p:graphicEl>
                                              <a:dgm id="{CB8356DF-302F-4084-B5D1-96DA1C26016F}"/>
                                            </p:graphicEl>
                                          </p:spTgt>
                                        </p:tgtEl>
                                        <p:attrNameLst>
                                          <p:attrName>style.visibility</p:attrName>
                                        </p:attrNameLst>
                                      </p:cBhvr>
                                      <p:to>
                                        <p:strVal val="visible"/>
                                      </p:to>
                                    </p:set>
                                    <p:animEffect transition="in" filter="fade">
                                      <p:cBhvr>
                                        <p:cTn id="137" dur="250"/>
                                        <p:tgtEl>
                                          <p:spTgt spid="6">
                                            <p:graphicEl>
                                              <a:dgm id="{CB8356DF-302F-4084-B5D1-96DA1C26016F}"/>
                                            </p:graphicEl>
                                          </p:spTgt>
                                        </p:tgtEl>
                                      </p:cBhvr>
                                    </p:animEffect>
                                    <p:anim calcmode="lin" valueType="num">
                                      <p:cBhvr>
                                        <p:cTn id="138" dur="250" fill="hold"/>
                                        <p:tgtEl>
                                          <p:spTgt spid="6">
                                            <p:graphicEl>
                                              <a:dgm id="{CB8356DF-302F-4084-B5D1-96DA1C26016F}"/>
                                            </p:graphicEl>
                                          </p:spTgt>
                                        </p:tgtEl>
                                        <p:attrNameLst>
                                          <p:attrName>ppt_x</p:attrName>
                                        </p:attrNameLst>
                                      </p:cBhvr>
                                      <p:tavLst>
                                        <p:tav tm="0">
                                          <p:val>
                                            <p:strVal val="#ppt_x"/>
                                          </p:val>
                                        </p:tav>
                                        <p:tav tm="100000">
                                          <p:val>
                                            <p:strVal val="#ppt_x"/>
                                          </p:val>
                                        </p:tav>
                                      </p:tavLst>
                                    </p:anim>
                                    <p:anim calcmode="lin" valueType="num">
                                      <p:cBhvr>
                                        <p:cTn id="139" dur="250" fill="hold"/>
                                        <p:tgtEl>
                                          <p:spTgt spid="6">
                                            <p:graphicEl>
                                              <a:dgm id="{CB8356DF-302F-4084-B5D1-96DA1C26016F}"/>
                                            </p:graphicEl>
                                          </p:spTgt>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6">
                                            <p:graphicEl>
                                              <a:dgm id="{86F38A0A-21CF-45CB-804E-8E8DD0E257CF}"/>
                                            </p:graphicEl>
                                          </p:spTgt>
                                        </p:tgtEl>
                                        <p:attrNameLst>
                                          <p:attrName>style.visibility</p:attrName>
                                        </p:attrNameLst>
                                      </p:cBhvr>
                                      <p:to>
                                        <p:strVal val="visible"/>
                                      </p:to>
                                    </p:set>
                                    <p:animEffect transition="in" filter="fade">
                                      <p:cBhvr>
                                        <p:cTn id="142" dur="250"/>
                                        <p:tgtEl>
                                          <p:spTgt spid="6">
                                            <p:graphicEl>
                                              <a:dgm id="{86F38A0A-21CF-45CB-804E-8E8DD0E257CF}"/>
                                            </p:graphicEl>
                                          </p:spTgt>
                                        </p:tgtEl>
                                      </p:cBhvr>
                                    </p:animEffect>
                                    <p:anim calcmode="lin" valueType="num">
                                      <p:cBhvr>
                                        <p:cTn id="143" dur="250" fill="hold"/>
                                        <p:tgtEl>
                                          <p:spTgt spid="6">
                                            <p:graphicEl>
                                              <a:dgm id="{86F38A0A-21CF-45CB-804E-8E8DD0E257CF}"/>
                                            </p:graphicEl>
                                          </p:spTgt>
                                        </p:tgtEl>
                                        <p:attrNameLst>
                                          <p:attrName>ppt_x</p:attrName>
                                        </p:attrNameLst>
                                      </p:cBhvr>
                                      <p:tavLst>
                                        <p:tav tm="0">
                                          <p:val>
                                            <p:strVal val="#ppt_x"/>
                                          </p:val>
                                        </p:tav>
                                        <p:tav tm="100000">
                                          <p:val>
                                            <p:strVal val="#ppt_x"/>
                                          </p:val>
                                        </p:tav>
                                      </p:tavLst>
                                    </p:anim>
                                    <p:anim calcmode="lin" valueType="num">
                                      <p:cBhvr>
                                        <p:cTn id="144" dur="250" fill="hold"/>
                                        <p:tgtEl>
                                          <p:spTgt spid="6">
                                            <p:graphicEl>
                                              <a:dgm id="{86F38A0A-21CF-45CB-804E-8E8DD0E257CF}"/>
                                            </p:graphicEl>
                                          </p:spTgt>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6">
                                            <p:graphicEl>
                                              <a:dgm id="{ADFFFB16-8289-44C0-81FC-1A7527DF5200}"/>
                                            </p:graphicEl>
                                          </p:spTgt>
                                        </p:tgtEl>
                                        <p:attrNameLst>
                                          <p:attrName>style.visibility</p:attrName>
                                        </p:attrNameLst>
                                      </p:cBhvr>
                                      <p:to>
                                        <p:strVal val="visible"/>
                                      </p:to>
                                    </p:set>
                                    <p:animEffect transition="in" filter="fade">
                                      <p:cBhvr>
                                        <p:cTn id="147" dur="250"/>
                                        <p:tgtEl>
                                          <p:spTgt spid="6">
                                            <p:graphicEl>
                                              <a:dgm id="{ADFFFB16-8289-44C0-81FC-1A7527DF5200}"/>
                                            </p:graphicEl>
                                          </p:spTgt>
                                        </p:tgtEl>
                                      </p:cBhvr>
                                    </p:animEffect>
                                    <p:anim calcmode="lin" valueType="num">
                                      <p:cBhvr>
                                        <p:cTn id="148" dur="250" fill="hold"/>
                                        <p:tgtEl>
                                          <p:spTgt spid="6">
                                            <p:graphicEl>
                                              <a:dgm id="{ADFFFB16-8289-44C0-81FC-1A7527DF5200}"/>
                                            </p:graphicEl>
                                          </p:spTgt>
                                        </p:tgtEl>
                                        <p:attrNameLst>
                                          <p:attrName>ppt_x</p:attrName>
                                        </p:attrNameLst>
                                      </p:cBhvr>
                                      <p:tavLst>
                                        <p:tav tm="0">
                                          <p:val>
                                            <p:strVal val="#ppt_x"/>
                                          </p:val>
                                        </p:tav>
                                        <p:tav tm="100000">
                                          <p:val>
                                            <p:strVal val="#ppt_x"/>
                                          </p:val>
                                        </p:tav>
                                      </p:tavLst>
                                    </p:anim>
                                    <p:anim calcmode="lin" valueType="num">
                                      <p:cBhvr>
                                        <p:cTn id="149" dur="250" fill="hold"/>
                                        <p:tgtEl>
                                          <p:spTgt spid="6">
                                            <p:graphicEl>
                                              <a:dgm id="{ADFFFB16-8289-44C0-81FC-1A7527DF5200}"/>
                                            </p:graphicEl>
                                          </p:spTgt>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6">
                                            <p:graphicEl>
                                              <a:dgm id="{5048E37B-2E02-4D93-B6D9-D7B6CB70E9E5}"/>
                                            </p:graphicEl>
                                          </p:spTgt>
                                        </p:tgtEl>
                                        <p:attrNameLst>
                                          <p:attrName>style.visibility</p:attrName>
                                        </p:attrNameLst>
                                      </p:cBhvr>
                                      <p:to>
                                        <p:strVal val="visible"/>
                                      </p:to>
                                    </p:set>
                                    <p:animEffect transition="in" filter="fade">
                                      <p:cBhvr>
                                        <p:cTn id="152" dur="250"/>
                                        <p:tgtEl>
                                          <p:spTgt spid="6">
                                            <p:graphicEl>
                                              <a:dgm id="{5048E37B-2E02-4D93-B6D9-D7B6CB70E9E5}"/>
                                            </p:graphicEl>
                                          </p:spTgt>
                                        </p:tgtEl>
                                      </p:cBhvr>
                                    </p:animEffect>
                                    <p:anim calcmode="lin" valueType="num">
                                      <p:cBhvr>
                                        <p:cTn id="153" dur="250" fill="hold"/>
                                        <p:tgtEl>
                                          <p:spTgt spid="6">
                                            <p:graphicEl>
                                              <a:dgm id="{5048E37B-2E02-4D93-B6D9-D7B6CB70E9E5}"/>
                                            </p:graphicEl>
                                          </p:spTgt>
                                        </p:tgtEl>
                                        <p:attrNameLst>
                                          <p:attrName>ppt_x</p:attrName>
                                        </p:attrNameLst>
                                      </p:cBhvr>
                                      <p:tavLst>
                                        <p:tav tm="0">
                                          <p:val>
                                            <p:strVal val="#ppt_x"/>
                                          </p:val>
                                        </p:tav>
                                        <p:tav tm="100000">
                                          <p:val>
                                            <p:strVal val="#ppt_x"/>
                                          </p:val>
                                        </p:tav>
                                      </p:tavLst>
                                    </p:anim>
                                    <p:anim calcmode="lin" valueType="num">
                                      <p:cBhvr>
                                        <p:cTn id="154" dur="250" fill="hold"/>
                                        <p:tgtEl>
                                          <p:spTgt spid="6">
                                            <p:graphicEl>
                                              <a:dgm id="{5048E37B-2E02-4D93-B6D9-D7B6CB70E9E5}"/>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69563"/>
            <a:ext cx="10515600" cy="1107996"/>
          </a:xfrm>
          <a:prstGeom prst="rect">
            <a:avLst/>
          </a:prstGeom>
          <a:noFill/>
        </p:spPr>
        <p:txBody>
          <a:bodyPr wrap="square" rtlCol="0">
            <a:spAutoFit/>
          </a:bodyPr>
          <a:lstStyle/>
          <a:p>
            <a:r>
              <a:rPr lang="en-US" sz="4800" b="1" dirty="0">
                <a:solidFill>
                  <a:schemeClr val="tx1">
                    <a:lumMod val="95000"/>
                    <a:lumOff val="5000"/>
                  </a:schemeClr>
                </a:solidFill>
                <a:latin typeface="Arial" panose="020B0604020202020204" pitchFamily="34" charset="0"/>
                <a:cs typeface="Arial" panose="020B0604020202020204" pitchFamily="34" charset="0"/>
              </a:rPr>
              <a:t>Insights from Analysis</a:t>
            </a:r>
          </a:p>
          <a:p>
            <a:endParaRPr lang="en-IN" dirty="0"/>
          </a:p>
        </p:txBody>
      </p:sp>
      <p:graphicFrame>
        <p:nvGraphicFramePr>
          <p:cNvPr id="5" name="Diagram 4"/>
          <p:cNvGraphicFramePr/>
          <p:nvPr>
            <p:extLst>
              <p:ext uri="{D42A27DB-BD31-4B8C-83A1-F6EECF244321}">
                <p14:modId xmlns:p14="http://schemas.microsoft.com/office/powerpoint/2010/main" val="2810190122"/>
              </p:ext>
            </p:extLst>
          </p:nvPr>
        </p:nvGraphicFramePr>
        <p:xfrm>
          <a:off x="304800" y="885170"/>
          <a:ext cx="17912080" cy="9401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6934200" y="190500"/>
            <a:ext cx="2667000" cy="584775"/>
          </a:xfrm>
          <a:prstGeom prst="rect">
            <a:avLst/>
          </a:prstGeom>
          <a:noFill/>
        </p:spPr>
        <p:txBody>
          <a:bodyPr wrap="square" rtlCol="0">
            <a:spAutoFit/>
          </a:bodyPr>
          <a:lstStyle/>
          <a:p>
            <a:r>
              <a:rPr lang="en-IN" sz="3200" dirty="0" smtClean="0">
                <a:solidFill>
                  <a:schemeClr val="tx1">
                    <a:lumMod val="95000"/>
                    <a:lumOff val="5000"/>
                  </a:schemeClr>
                </a:solidFill>
                <a:latin typeface="Calibri"/>
              </a:rPr>
              <a:t>(Continued..)</a:t>
            </a:r>
            <a:endParaRPr lang="en-IN" sz="3200" dirty="0">
              <a:solidFill>
                <a:schemeClr val="tx1">
                  <a:lumMod val="95000"/>
                  <a:lumOff val="5000"/>
                </a:schemeClr>
              </a:solidFill>
              <a:latin typeface="Calibri"/>
            </a:endParaRPr>
          </a:p>
        </p:txBody>
      </p:sp>
    </p:spTree>
    <p:extLst>
      <p:ext uri="{BB962C8B-B14F-4D97-AF65-F5344CB8AC3E}">
        <p14:creationId xmlns:p14="http://schemas.microsoft.com/office/powerpoint/2010/main" val="60164489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graphicEl>
                                              <a:dgm id="{C0B166B1-2353-4C09-B1E8-6B05EA33743C}"/>
                                            </p:graphicEl>
                                          </p:spTgt>
                                        </p:tgtEl>
                                        <p:attrNameLst>
                                          <p:attrName>style.visibility</p:attrName>
                                        </p:attrNameLst>
                                      </p:cBhvr>
                                      <p:to>
                                        <p:strVal val="visible"/>
                                      </p:to>
                                    </p:set>
                                    <p:animEffect transition="in" filter="fade">
                                      <p:cBhvr>
                                        <p:cTn id="7" dur="250"/>
                                        <p:tgtEl>
                                          <p:spTgt spid="5">
                                            <p:graphicEl>
                                              <a:dgm id="{C0B166B1-2353-4C09-B1E8-6B05EA33743C}"/>
                                            </p:graphicEl>
                                          </p:spTgt>
                                        </p:tgtEl>
                                      </p:cBhvr>
                                    </p:animEffect>
                                    <p:anim calcmode="lin" valueType="num">
                                      <p:cBhvr>
                                        <p:cTn id="8" dur="250" fill="hold"/>
                                        <p:tgtEl>
                                          <p:spTgt spid="5">
                                            <p:graphicEl>
                                              <a:dgm id="{C0B166B1-2353-4C09-B1E8-6B05EA33743C}"/>
                                            </p:graphicEl>
                                          </p:spTgt>
                                        </p:tgtEl>
                                        <p:attrNameLst>
                                          <p:attrName>ppt_x</p:attrName>
                                        </p:attrNameLst>
                                      </p:cBhvr>
                                      <p:tavLst>
                                        <p:tav tm="0">
                                          <p:val>
                                            <p:strVal val="#ppt_x"/>
                                          </p:val>
                                        </p:tav>
                                        <p:tav tm="100000">
                                          <p:val>
                                            <p:strVal val="#ppt_x"/>
                                          </p:val>
                                        </p:tav>
                                      </p:tavLst>
                                    </p:anim>
                                    <p:anim calcmode="lin" valueType="num">
                                      <p:cBhvr>
                                        <p:cTn id="9" dur="250" fill="hold"/>
                                        <p:tgtEl>
                                          <p:spTgt spid="5">
                                            <p:graphicEl>
                                              <a:dgm id="{C0B166B1-2353-4C09-B1E8-6B05EA33743C}"/>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graphicEl>
                                              <a:dgm id="{85FBF23E-5BF7-4B57-9BD4-44DA1F13BC59}"/>
                                            </p:graphicEl>
                                          </p:spTgt>
                                        </p:tgtEl>
                                        <p:attrNameLst>
                                          <p:attrName>style.visibility</p:attrName>
                                        </p:attrNameLst>
                                      </p:cBhvr>
                                      <p:to>
                                        <p:strVal val="visible"/>
                                      </p:to>
                                    </p:set>
                                    <p:animEffect transition="in" filter="fade">
                                      <p:cBhvr>
                                        <p:cTn id="12" dur="250"/>
                                        <p:tgtEl>
                                          <p:spTgt spid="5">
                                            <p:graphicEl>
                                              <a:dgm id="{85FBF23E-5BF7-4B57-9BD4-44DA1F13BC59}"/>
                                            </p:graphicEl>
                                          </p:spTgt>
                                        </p:tgtEl>
                                      </p:cBhvr>
                                    </p:animEffect>
                                    <p:anim calcmode="lin" valueType="num">
                                      <p:cBhvr>
                                        <p:cTn id="13" dur="250" fill="hold"/>
                                        <p:tgtEl>
                                          <p:spTgt spid="5">
                                            <p:graphicEl>
                                              <a:dgm id="{85FBF23E-5BF7-4B57-9BD4-44DA1F13BC59}"/>
                                            </p:graphicEl>
                                          </p:spTgt>
                                        </p:tgtEl>
                                        <p:attrNameLst>
                                          <p:attrName>ppt_x</p:attrName>
                                        </p:attrNameLst>
                                      </p:cBhvr>
                                      <p:tavLst>
                                        <p:tav tm="0">
                                          <p:val>
                                            <p:strVal val="#ppt_x"/>
                                          </p:val>
                                        </p:tav>
                                        <p:tav tm="100000">
                                          <p:val>
                                            <p:strVal val="#ppt_x"/>
                                          </p:val>
                                        </p:tav>
                                      </p:tavLst>
                                    </p:anim>
                                    <p:anim calcmode="lin" valueType="num">
                                      <p:cBhvr>
                                        <p:cTn id="14" dur="250" fill="hold"/>
                                        <p:tgtEl>
                                          <p:spTgt spid="5">
                                            <p:graphicEl>
                                              <a:dgm id="{85FBF23E-5BF7-4B57-9BD4-44DA1F13BC59}"/>
                                            </p:graphic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graphicEl>
                                              <a:dgm id="{3EC463AD-0D80-4120-96DA-07AB0E6684EB}"/>
                                            </p:graphicEl>
                                          </p:spTgt>
                                        </p:tgtEl>
                                        <p:attrNameLst>
                                          <p:attrName>style.visibility</p:attrName>
                                        </p:attrNameLst>
                                      </p:cBhvr>
                                      <p:to>
                                        <p:strVal val="visible"/>
                                      </p:to>
                                    </p:set>
                                    <p:animEffect transition="in" filter="fade">
                                      <p:cBhvr>
                                        <p:cTn id="17" dur="250"/>
                                        <p:tgtEl>
                                          <p:spTgt spid="5">
                                            <p:graphicEl>
                                              <a:dgm id="{3EC463AD-0D80-4120-96DA-07AB0E6684EB}"/>
                                            </p:graphicEl>
                                          </p:spTgt>
                                        </p:tgtEl>
                                      </p:cBhvr>
                                    </p:animEffect>
                                    <p:anim calcmode="lin" valueType="num">
                                      <p:cBhvr>
                                        <p:cTn id="18" dur="250" fill="hold"/>
                                        <p:tgtEl>
                                          <p:spTgt spid="5">
                                            <p:graphicEl>
                                              <a:dgm id="{3EC463AD-0D80-4120-96DA-07AB0E6684EB}"/>
                                            </p:graphicEl>
                                          </p:spTgt>
                                        </p:tgtEl>
                                        <p:attrNameLst>
                                          <p:attrName>ppt_x</p:attrName>
                                        </p:attrNameLst>
                                      </p:cBhvr>
                                      <p:tavLst>
                                        <p:tav tm="0">
                                          <p:val>
                                            <p:strVal val="#ppt_x"/>
                                          </p:val>
                                        </p:tav>
                                        <p:tav tm="100000">
                                          <p:val>
                                            <p:strVal val="#ppt_x"/>
                                          </p:val>
                                        </p:tav>
                                      </p:tavLst>
                                    </p:anim>
                                    <p:anim calcmode="lin" valueType="num">
                                      <p:cBhvr>
                                        <p:cTn id="19" dur="250" fill="hold"/>
                                        <p:tgtEl>
                                          <p:spTgt spid="5">
                                            <p:graphicEl>
                                              <a:dgm id="{3EC463AD-0D80-4120-96DA-07AB0E6684EB}"/>
                                            </p:graphic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graphicEl>
                                              <a:dgm id="{D99BDD57-DF0E-4A6E-AE25-8632E4FF4044}"/>
                                            </p:graphicEl>
                                          </p:spTgt>
                                        </p:tgtEl>
                                        <p:attrNameLst>
                                          <p:attrName>style.visibility</p:attrName>
                                        </p:attrNameLst>
                                      </p:cBhvr>
                                      <p:to>
                                        <p:strVal val="visible"/>
                                      </p:to>
                                    </p:set>
                                    <p:animEffect transition="in" filter="fade">
                                      <p:cBhvr>
                                        <p:cTn id="22" dur="250"/>
                                        <p:tgtEl>
                                          <p:spTgt spid="5">
                                            <p:graphicEl>
                                              <a:dgm id="{D99BDD57-DF0E-4A6E-AE25-8632E4FF4044}"/>
                                            </p:graphicEl>
                                          </p:spTgt>
                                        </p:tgtEl>
                                      </p:cBhvr>
                                    </p:animEffect>
                                    <p:anim calcmode="lin" valueType="num">
                                      <p:cBhvr>
                                        <p:cTn id="23" dur="250" fill="hold"/>
                                        <p:tgtEl>
                                          <p:spTgt spid="5">
                                            <p:graphicEl>
                                              <a:dgm id="{D99BDD57-DF0E-4A6E-AE25-8632E4FF4044}"/>
                                            </p:graphicEl>
                                          </p:spTgt>
                                        </p:tgtEl>
                                        <p:attrNameLst>
                                          <p:attrName>ppt_x</p:attrName>
                                        </p:attrNameLst>
                                      </p:cBhvr>
                                      <p:tavLst>
                                        <p:tav tm="0">
                                          <p:val>
                                            <p:strVal val="#ppt_x"/>
                                          </p:val>
                                        </p:tav>
                                        <p:tav tm="100000">
                                          <p:val>
                                            <p:strVal val="#ppt_x"/>
                                          </p:val>
                                        </p:tav>
                                      </p:tavLst>
                                    </p:anim>
                                    <p:anim calcmode="lin" valueType="num">
                                      <p:cBhvr>
                                        <p:cTn id="24" dur="250" fill="hold"/>
                                        <p:tgtEl>
                                          <p:spTgt spid="5">
                                            <p:graphicEl>
                                              <a:dgm id="{D99BDD57-DF0E-4A6E-AE25-8632E4FF4044}"/>
                                            </p:graphic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
                                            <p:graphicEl>
                                              <a:dgm id="{80DBCAA9-662C-4A00-8020-74BAAF145CAB}"/>
                                            </p:graphicEl>
                                          </p:spTgt>
                                        </p:tgtEl>
                                        <p:attrNameLst>
                                          <p:attrName>style.visibility</p:attrName>
                                        </p:attrNameLst>
                                      </p:cBhvr>
                                      <p:to>
                                        <p:strVal val="visible"/>
                                      </p:to>
                                    </p:set>
                                    <p:animEffect transition="in" filter="fade">
                                      <p:cBhvr>
                                        <p:cTn id="27" dur="250"/>
                                        <p:tgtEl>
                                          <p:spTgt spid="5">
                                            <p:graphicEl>
                                              <a:dgm id="{80DBCAA9-662C-4A00-8020-74BAAF145CAB}"/>
                                            </p:graphicEl>
                                          </p:spTgt>
                                        </p:tgtEl>
                                      </p:cBhvr>
                                    </p:animEffect>
                                    <p:anim calcmode="lin" valueType="num">
                                      <p:cBhvr>
                                        <p:cTn id="28" dur="250" fill="hold"/>
                                        <p:tgtEl>
                                          <p:spTgt spid="5">
                                            <p:graphicEl>
                                              <a:dgm id="{80DBCAA9-662C-4A00-8020-74BAAF145CAB}"/>
                                            </p:graphicEl>
                                          </p:spTgt>
                                        </p:tgtEl>
                                        <p:attrNameLst>
                                          <p:attrName>ppt_x</p:attrName>
                                        </p:attrNameLst>
                                      </p:cBhvr>
                                      <p:tavLst>
                                        <p:tav tm="0">
                                          <p:val>
                                            <p:strVal val="#ppt_x"/>
                                          </p:val>
                                        </p:tav>
                                        <p:tav tm="100000">
                                          <p:val>
                                            <p:strVal val="#ppt_x"/>
                                          </p:val>
                                        </p:tav>
                                      </p:tavLst>
                                    </p:anim>
                                    <p:anim calcmode="lin" valueType="num">
                                      <p:cBhvr>
                                        <p:cTn id="29" dur="250" fill="hold"/>
                                        <p:tgtEl>
                                          <p:spTgt spid="5">
                                            <p:graphicEl>
                                              <a:dgm id="{80DBCAA9-662C-4A00-8020-74BAAF145CAB}"/>
                                            </p:graphic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
                                            <p:graphicEl>
                                              <a:dgm id="{8A730E41-5D0C-4FA0-B55C-F529850105E7}"/>
                                            </p:graphicEl>
                                          </p:spTgt>
                                        </p:tgtEl>
                                        <p:attrNameLst>
                                          <p:attrName>style.visibility</p:attrName>
                                        </p:attrNameLst>
                                      </p:cBhvr>
                                      <p:to>
                                        <p:strVal val="visible"/>
                                      </p:to>
                                    </p:set>
                                    <p:animEffect transition="in" filter="fade">
                                      <p:cBhvr>
                                        <p:cTn id="32" dur="250"/>
                                        <p:tgtEl>
                                          <p:spTgt spid="5">
                                            <p:graphicEl>
                                              <a:dgm id="{8A730E41-5D0C-4FA0-B55C-F529850105E7}"/>
                                            </p:graphicEl>
                                          </p:spTgt>
                                        </p:tgtEl>
                                      </p:cBhvr>
                                    </p:animEffect>
                                    <p:anim calcmode="lin" valueType="num">
                                      <p:cBhvr>
                                        <p:cTn id="33" dur="250" fill="hold"/>
                                        <p:tgtEl>
                                          <p:spTgt spid="5">
                                            <p:graphicEl>
                                              <a:dgm id="{8A730E41-5D0C-4FA0-B55C-F529850105E7}"/>
                                            </p:graphicEl>
                                          </p:spTgt>
                                        </p:tgtEl>
                                        <p:attrNameLst>
                                          <p:attrName>ppt_x</p:attrName>
                                        </p:attrNameLst>
                                      </p:cBhvr>
                                      <p:tavLst>
                                        <p:tav tm="0">
                                          <p:val>
                                            <p:strVal val="#ppt_x"/>
                                          </p:val>
                                        </p:tav>
                                        <p:tav tm="100000">
                                          <p:val>
                                            <p:strVal val="#ppt_x"/>
                                          </p:val>
                                        </p:tav>
                                      </p:tavLst>
                                    </p:anim>
                                    <p:anim calcmode="lin" valueType="num">
                                      <p:cBhvr>
                                        <p:cTn id="34" dur="250" fill="hold"/>
                                        <p:tgtEl>
                                          <p:spTgt spid="5">
                                            <p:graphicEl>
                                              <a:dgm id="{8A730E41-5D0C-4FA0-B55C-F529850105E7}"/>
                                            </p:graphic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5">
                                            <p:graphicEl>
                                              <a:dgm id="{D69160DE-1D62-4A15-AAA2-822F3A929445}"/>
                                            </p:graphicEl>
                                          </p:spTgt>
                                        </p:tgtEl>
                                        <p:attrNameLst>
                                          <p:attrName>style.visibility</p:attrName>
                                        </p:attrNameLst>
                                      </p:cBhvr>
                                      <p:to>
                                        <p:strVal val="visible"/>
                                      </p:to>
                                    </p:set>
                                    <p:animEffect transition="in" filter="fade">
                                      <p:cBhvr>
                                        <p:cTn id="37" dur="250"/>
                                        <p:tgtEl>
                                          <p:spTgt spid="5">
                                            <p:graphicEl>
                                              <a:dgm id="{D69160DE-1D62-4A15-AAA2-822F3A929445}"/>
                                            </p:graphicEl>
                                          </p:spTgt>
                                        </p:tgtEl>
                                      </p:cBhvr>
                                    </p:animEffect>
                                    <p:anim calcmode="lin" valueType="num">
                                      <p:cBhvr>
                                        <p:cTn id="38" dur="250" fill="hold"/>
                                        <p:tgtEl>
                                          <p:spTgt spid="5">
                                            <p:graphicEl>
                                              <a:dgm id="{D69160DE-1D62-4A15-AAA2-822F3A929445}"/>
                                            </p:graphicEl>
                                          </p:spTgt>
                                        </p:tgtEl>
                                        <p:attrNameLst>
                                          <p:attrName>ppt_x</p:attrName>
                                        </p:attrNameLst>
                                      </p:cBhvr>
                                      <p:tavLst>
                                        <p:tav tm="0">
                                          <p:val>
                                            <p:strVal val="#ppt_x"/>
                                          </p:val>
                                        </p:tav>
                                        <p:tav tm="100000">
                                          <p:val>
                                            <p:strVal val="#ppt_x"/>
                                          </p:val>
                                        </p:tav>
                                      </p:tavLst>
                                    </p:anim>
                                    <p:anim calcmode="lin" valueType="num">
                                      <p:cBhvr>
                                        <p:cTn id="39" dur="250" fill="hold"/>
                                        <p:tgtEl>
                                          <p:spTgt spid="5">
                                            <p:graphicEl>
                                              <a:dgm id="{D69160DE-1D62-4A15-AAA2-822F3A929445}"/>
                                            </p:graphic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
                                            <p:graphicEl>
                                              <a:dgm id="{91F89CC0-9F64-4251-81FC-C1C856606294}"/>
                                            </p:graphicEl>
                                          </p:spTgt>
                                        </p:tgtEl>
                                        <p:attrNameLst>
                                          <p:attrName>style.visibility</p:attrName>
                                        </p:attrNameLst>
                                      </p:cBhvr>
                                      <p:to>
                                        <p:strVal val="visible"/>
                                      </p:to>
                                    </p:set>
                                    <p:animEffect transition="in" filter="fade">
                                      <p:cBhvr>
                                        <p:cTn id="42" dur="250"/>
                                        <p:tgtEl>
                                          <p:spTgt spid="5">
                                            <p:graphicEl>
                                              <a:dgm id="{91F89CC0-9F64-4251-81FC-C1C856606294}"/>
                                            </p:graphicEl>
                                          </p:spTgt>
                                        </p:tgtEl>
                                      </p:cBhvr>
                                    </p:animEffect>
                                    <p:anim calcmode="lin" valueType="num">
                                      <p:cBhvr>
                                        <p:cTn id="43" dur="250" fill="hold"/>
                                        <p:tgtEl>
                                          <p:spTgt spid="5">
                                            <p:graphicEl>
                                              <a:dgm id="{91F89CC0-9F64-4251-81FC-C1C856606294}"/>
                                            </p:graphicEl>
                                          </p:spTgt>
                                        </p:tgtEl>
                                        <p:attrNameLst>
                                          <p:attrName>ppt_x</p:attrName>
                                        </p:attrNameLst>
                                      </p:cBhvr>
                                      <p:tavLst>
                                        <p:tav tm="0">
                                          <p:val>
                                            <p:strVal val="#ppt_x"/>
                                          </p:val>
                                        </p:tav>
                                        <p:tav tm="100000">
                                          <p:val>
                                            <p:strVal val="#ppt_x"/>
                                          </p:val>
                                        </p:tav>
                                      </p:tavLst>
                                    </p:anim>
                                    <p:anim calcmode="lin" valueType="num">
                                      <p:cBhvr>
                                        <p:cTn id="44" dur="250" fill="hold"/>
                                        <p:tgtEl>
                                          <p:spTgt spid="5">
                                            <p:graphicEl>
                                              <a:dgm id="{91F89CC0-9F64-4251-81FC-C1C856606294}"/>
                                            </p:graphicEl>
                                          </p:spTgt>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5">
                                            <p:graphicEl>
                                              <a:dgm id="{71ACA02D-991A-4291-92F5-D15B35752105}"/>
                                            </p:graphicEl>
                                          </p:spTgt>
                                        </p:tgtEl>
                                        <p:attrNameLst>
                                          <p:attrName>style.visibility</p:attrName>
                                        </p:attrNameLst>
                                      </p:cBhvr>
                                      <p:to>
                                        <p:strVal val="visible"/>
                                      </p:to>
                                    </p:set>
                                    <p:animEffect transition="in" filter="fade">
                                      <p:cBhvr>
                                        <p:cTn id="47" dur="250"/>
                                        <p:tgtEl>
                                          <p:spTgt spid="5">
                                            <p:graphicEl>
                                              <a:dgm id="{71ACA02D-991A-4291-92F5-D15B35752105}"/>
                                            </p:graphicEl>
                                          </p:spTgt>
                                        </p:tgtEl>
                                      </p:cBhvr>
                                    </p:animEffect>
                                    <p:anim calcmode="lin" valueType="num">
                                      <p:cBhvr>
                                        <p:cTn id="48" dur="250" fill="hold"/>
                                        <p:tgtEl>
                                          <p:spTgt spid="5">
                                            <p:graphicEl>
                                              <a:dgm id="{71ACA02D-991A-4291-92F5-D15B35752105}"/>
                                            </p:graphicEl>
                                          </p:spTgt>
                                        </p:tgtEl>
                                        <p:attrNameLst>
                                          <p:attrName>ppt_x</p:attrName>
                                        </p:attrNameLst>
                                      </p:cBhvr>
                                      <p:tavLst>
                                        <p:tav tm="0">
                                          <p:val>
                                            <p:strVal val="#ppt_x"/>
                                          </p:val>
                                        </p:tav>
                                        <p:tav tm="100000">
                                          <p:val>
                                            <p:strVal val="#ppt_x"/>
                                          </p:val>
                                        </p:tav>
                                      </p:tavLst>
                                    </p:anim>
                                    <p:anim calcmode="lin" valueType="num">
                                      <p:cBhvr>
                                        <p:cTn id="49" dur="250" fill="hold"/>
                                        <p:tgtEl>
                                          <p:spTgt spid="5">
                                            <p:graphicEl>
                                              <a:dgm id="{71ACA02D-991A-4291-92F5-D15B35752105}"/>
                                            </p:graphicEl>
                                          </p:spTgt>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5">
                                            <p:graphicEl>
                                              <a:dgm id="{81B37BDA-7638-4DDE-AA95-ABC560B6B693}"/>
                                            </p:graphicEl>
                                          </p:spTgt>
                                        </p:tgtEl>
                                        <p:attrNameLst>
                                          <p:attrName>style.visibility</p:attrName>
                                        </p:attrNameLst>
                                      </p:cBhvr>
                                      <p:to>
                                        <p:strVal val="visible"/>
                                      </p:to>
                                    </p:set>
                                    <p:animEffect transition="in" filter="fade">
                                      <p:cBhvr>
                                        <p:cTn id="52" dur="250"/>
                                        <p:tgtEl>
                                          <p:spTgt spid="5">
                                            <p:graphicEl>
                                              <a:dgm id="{81B37BDA-7638-4DDE-AA95-ABC560B6B693}"/>
                                            </p:graphicEl>
                                          </p:spTgt>
                                        </p:tgtEl>
                                      </p:cBhvr>
                                    </p:animEffect>
                                    <p:anim calcmode="lin" valueType="num">
                                      <p:cBhvr>
                                        <p:cTn id="53" dur="250" fill="hold"/>
                                        <p:tgtEl>
                                          <p:spTgt spid="5">
                                            <p:graphicEl>
                                              <a:dgm id="{81B37BDA-7638-4DDE-AA95-ABC560B6B693}"/>
                                            </p:graphicEl>
                                          </p:spTgt>
                                        </p:tgtEl>
                                        <p:attrNameLst>
                                          <p:attrName>ppt_x</p:attrName>
                                        </p:attrNameLst>
                                      </p:cBhvr>
                                      <p:tavLst>
                                        <p:tav tm="0">
                                          <p:val>
                                            <p:strVal val="#ppt_x"/>
                                          </p:val>
                                        </p:tav>
                                        <p:tav tm="100000">
                                          <p:val>
                                            <p:strVal val="#ppt_x"/>
                                          </p:val>
                                        </p:tav>
                                      </p:tavLst>
                                    </p:anim>
                                    <p:anim calcmode="lin" valueType="num">
                                      <p:cBhvr>
                                        <p:cTn id="54" dur="250" fill="hold"/>
                                        <p:tgtEl>
                                          <p:spTgt spid="5">
                                            <p:graphicEl>
                                              <a:dgm id="{81B37BDA-7638-4DDE-AA95-ABC560B6B693}"/>
                                            </p:graphicEl>
                                          </p:spTgt>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5">
                                            <p:graphicEl>
                                              <a:dgm id="{71484B69-E549-4380-A130-949EC3EE741A}"/>
                                            </p:graphicEl>
                                          </p:spTgt>
                                        </p:tgtEl>
                                        <p:attrNameLst>
                                          <p:attrName>style.visibility</p:attrName>
                                        </p:attrNameLst>
                                      </p:cBhvr>
                                      <p:to>
                                        <p:strVal val="visible"/>
                                      </p:to>
                                    </p:set>
                                    <p:animEffect transition="in" filter="fade">
                                      <p:cBhvr>
                                        <p:cTn id="57" dur="250"/>
                                        <p:tgtEl>
                                          <p:spTgt spid="5">
                                            <p:graphicEl>
                                              <a:dgm id="{71484B69-E549-4380-A130-949EC3EE741A}"/>
                                            </p:graphicEl>
                                          </p:spTgt>
                                        </p:tgtEl>
                                      </p:cBhvr>
                                    </p:animEffect>
                                    <p:anim calcmode="lin" valueType="num">
                                      <p:cBhvr>
                                        <p:cTn id="58" dur="250" fill="hold"/>
                                        <p:tgtEl>
                                          <p:spTgt spid="5">
                                            <p:graphicEl>
                                              <a:dgm id="{71484B69-E549-4380-A130-949EC3EE741A}"/>
                                            </p:graphicEl>
                                          </p:spTgt>
                                        </p:tgtEl>
                                        <p:attrNameLst>
                                          <p:attrName>ppt_x</p:attrName>
                                        </p:attrNameLst>
                                      </p:cBhvr>
                                      <p:tavLst>
                                        <p:tav tm="0">
                                          <p:val>
                                            <p:strVal val="#ppt_x"/>
                                          </p:val>
                                        </p:tav>
                                        <p:tav tm="100000">
                                          <p:val>
                                            <p:strVal val="#ppt_x"/>
                                          </p:val>
                                        </p:tav>
                                      </p:tavLst>
                                    </p:anim>
                                    <p:anim calcmode="lin" valueType="num">
                                      <p:cBhvr>
                                        <p:cTn id="59" dur="250" fill="hold"/>
                                        <p:tgtEl>
                                          <p:spTgt spid="5">
                                            <p:graphicEl>
                                              <a:dgm id="{71484B69-E549-4380-A130-949EC3EE741A}"/>
                                            </p:graphicEl>
                                          </p:spTgt>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
                                            <p:graphicEl>
                                              <a:dgm id="{A271D722-FAA5-45DA-A639-6BBE6DC5EF4A}"/>
                                            </p:graphicEl>
                                          </p:spTgt>
                                        </p:tgtEl>
                                        <p:attrNameLst>
                                          <p:attrName>style.visibility</p:attrName>
                                        </p:attrNameLst>
                                      </p:cBhvr>
                                      <p:to>
                                        <p:strVal val="visible"/>
                                      </p:to>
                                    </p:set>
                                    <p:animEffect transition="in" filter="fade">
                                      <p:cBhvr>
                                        <p:cTn id="62" dur="250"/>
                                        <p:tgtEl>
                                          <p:spTgt spid="5">
                                            <p:graphicEl>
                                              <a:dgm id="{A271D722-FAA5-45DA-A639-6BBE6DC5EF4A}"/>
                                            </p:graphicEl>
                                          </p:spTgt>
                                        </p:tgtEl>
                                      </p:cBhvr>
                                    </p:animEffect>
                                    <p:anim calcmode="lin" valueType="num">
                                      <p:cBhvr>
                                        <p:cTn id="63" dur="250" fill="hold"/>
                                        <p:tgtEl>
                                          <p:spTgt spid="5">
                                            <p:graphicEl>
                                              <a:dgm id="{A271D722-FAA5-45DA-A639-6BBE6DC5EF4A}"/>
                                            </p:graphicEl>
                                          </p:spTgt>
                                        </p:tgtEl>
                                        <p:attrNameLst>
                                          <p:attrName>ppt_x</p:attrName>
                                        </p:attrNameLst>
                                      </p:cBhvr>
                                      <p:tavLst>
                                        <p:tav tm="0">
                                          <p:val>
                                            <p:strVal val="#ppt_x"/>
                                          </p:val>
                                        </p:tav>
                                        <p:tav tm="100000">
                                          <p:val>
                                            <p:strVal val="#ppt_x"/>
                                          </p:val>
                                        </p:tav>
                                      </p:tavLst>
                                    </p:anim>
                                    <p:anim calcmode="lin" valueType="num">
                                      <p:cBhvr>
                                        <p:cTn id="64" dur="250" fill="hold"/>
                                        <p:tgtEl>
                                          <p:spTgt spid="5">
                                            <p:graphicEl>
                                              <a:dgm id="{A271D722-FAA5-45DA-A639-6BBE6DC5EF4A}"/>
                                            </p:graphic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5">
                                            <p:graphicEl>
                                              <a:dgm id="{51DB3C8D-82F4-4C0E-9191-9C4031670A1F}"/>
                                            </p:graphicEl>
                                          </p:spTgt>
                                        </p:tgtEl>
                                        <p:attrNameLst>
                                          <p:attrName>style.visibility</p:attrName>
                                        </p:attrNameLst>
                                      </p:cBhvr>
                                      <p:to>
                                        <p:strVal val="visible"/>
                                      </p:to>
                                    </p:set>
                                    <p:animEffect transition="in" filter="fade">
                                      <p:cBhvr>
                                        <p:cTn id="67" dur="250"/>
                                        <p:tgtEl>
                                          <p:spTgt spid="5">
                                            <p:graphicEl>
                                              <a:dgm id="{51DB3C8D-82F4-4C0E-9191-9C4031670A1F}"/>
                                            </p:graphicEl>
                                          </p:spTgt>
                                        </p:tgtEl>
                                      </p:cBhvr>
                                    </p:animEffect>
                                    <p:anim calcmode="lin" valueType="num">
                                      <p:cBhvr>
                                        <p:cTn id="68" dur="250" fill="hold"/>
                                        <p:tgtEl>
                                          <p:spTgt spid="5">
                                            <p:graphicEl>
                                              <a:dgm id="{51DB3C8D-82F4-4C0E-9191-9C4031670A1F}"/>
                                            </p:graphicEl>
                                          </p:spTgt>
                                        </p:tgtEl>
                                        <p:attrNameLst>
                                          <p:attrName>ppt_x</p:attrName>
                                        </p:attrNameLst>
                                      </p:cBhvr>
                                      <p:tavLst>
                                        <p:tav tm="0">
                                          <p:val>
                                            <p:strVal val="#ppt_x"/>
                                          </p:val>
                                        </p:tav>
                                        <p:tav tm="100000">
                                          <p:val>
                                            <p:strVal val="#ppt_x"/>
                                          </p:val>
                                        </p:tav>
                                      </p:tavLst>
                                    </p:anim>
                                    <p:anim calcmode="lin" valueType="num">
                                      <p:cBhvr>
                                        <p:cTn id="69" dur="250" fill="hold"/>
                                        <p:tgtEl>
                                          <p:spTgt spid="5">
                                            <p:graphicEl>
                                              <a:dgm id="{51DB3C8D-82F4-4C0E-9191-9C4031670A1F}"/>
                                            </p:graphicEl>
                                          </p:spTgt>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5">
                                            <p:graphicEl>
                                              <a:dgm id="{DEA48E48-8FC0-46A8-8BAD-D1BE1A45E505}"/>
                                            </p:graphicEl>
                                          </p:spTgt>
                                        </p:tgtEl>
                                        <p:attrNameLst>
                                          <p:attrName>style.visibility</p:attrName>
                                        </p:attrNameLst>
                                      </p:cBhvr>
                                      <p:to>
                                        <p:strVal val="visible"/>
                                      </p:to>
                                    </p:set>
                                    <p:animEffect transition="in" filter="fade">
                                      <p:cBhvr>
                                        <p:cTn id="72" dur="250"/>
                                        <p:tgtEl>
                                          <p:spTgt spid="5">
                                            <p:graphicEl>
                                              <a:dgm id="{DEA48E48-8FC0-46A8-8BAD-D1BE1A45E505}"/>
                                            </p:graphicEl>
                                          </p:spTgt>
                                        </p:tgtEl>
                                      </p:cBhvr>
                                    </p:animEffect>
                                    <p:anim calcmode="lin" valueType="num">
                                      <p:cBhvr>
                                        <p:cTn id="73" dur="250" fill="hold"/>
                                        <p:tgtEl>
                                          <p:spTgt spid="5">
                                            <p:graphicEl>
                                              <a:dgm id="{DEA48E48-8FC0-46A8-8BAD-D1BE1A45E505}"/>
                                            </p:graphicEl>
                                          </p:spTgt>
                                        </p:tgtEl>
                                        <p:attrNameLst>
                                          <p:attrName>ppt_x</p:attrName>
                                        </p:attrNameLst>
                                      </p:cBhvr>
                                      <p:tavLst>
                                        <p:tav tm="0">
                                          <p:val>
                                            <p:strVal val="#ppt_x"/>
                                          </p:val>
                                        </p:tav>
                                        <p:tav tm="100000">
                                          <p:val>
                                            <p:strVal val="#ppt_x"/>
                                          </p:val>
                                        </p:tav>
                                      </p:tavLst>
                                    </p:anim>
                                    <p:anim calcmode="lin" valueType="num">
                                      <p:cBhvr>
                                        <p:cTn id="74" dur="250" fill="hold"/>
                                        <p:tgtEl>
                                          <p:spTgt spid="5">
                                            <p:graphicEl>
                                              <a:dgm id="{DEA48E48-8FC0-46A8-8BAD-D1BE1A45E505}"/>
                                            </p:graphic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5">
                                            <p:graphicEl>
                                              <a:dgm id="{A047D810-5341-4D1B-8932-43B2873F2874}"/>
                                            </p:graphicEl>
                                          </p:spTgt>
                                        </p:tgtEl>
                                        <p:attrNameLst>
                                          <p:attrName>style.visibility</p:attrName>
                                        </p:attrNameLst>
                                      </p:cBhvr>
                                      <p:to>
                                        <p:strVal val="visible"/>
                                      </p:to>
                                    </p:set>
                                    <p:animEffect transition="in" filter="fade">
                                      <p:cBhvr>
                                        <p:cTn id="77" dur="250"/>
                                        <p:tgtEl>
                                          <p:spTgt spid="5">
                                            <p:graphicEl>
                                              <a:dgm id="{A047D810-5341-4D1B-8932-43B2873F2874}"/>
                                            </p:graphicEl>
                                          </p:spTgt>
                                        </p:tgtEl>
                                      </p:cBhvr>
                                    </p:animEffect>
                                    <p:anim calcmode="lin" valueType="num">
                                      <p:cBhvr>
                                        <p:cTn id="78" dur="250" fill="hold"/>
                                        <p:tgtEl>
                                          <p:spTgt spid="5">
                                            <p:graphicEl>
                                              <a:dgm id="{A047D810-5341-4D1B-8932-43B2873F2874}"/>
                                            </p:graphicEl>
                                          </p:spTgt>
                                        </p:tgtEl>
                                        <p:attrNameLst>
                                          <p:attrName>ppt_x</p:attrName>
                                        </p:attrNameLst>
                                      </p:cBhvr>
                                      <p:tavLst>
                                        <p:tav tm="0">
                                          <p:val>
                                            <p:strVal val="#ppt_x"/>
                                          </p:val>
                                        </p:tav>
                                        <p:tav tm="100000">
                                          <p:val>
                                            <p:strVal val="#ppt_x"/>
                                          </p:val>
                                        </p:tav>
                                      </p:tavLst>
                                    </p:anim>
                                    <p:anim calcmode="lin" valueType="num">
                                      <p:cBhvr>
                                        <p:cTn id="79" dur="250" fill="hold"/>
                                        <p:tgtEl>
                                          <p:spTgt spid="5">
                                            <p:graphicEl>
                                              <a:dgm id="{A047D810-5341-4D1B-8932-43B2873F2874}"/>
                                            </p:graphicEl>
                                          </p:spTgt>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5">
                                            <p:graphicEl>
                                              <a:dgm id="{DE164C26-6E01-4746-9674-B45565BB488F}"/>
                                            </p:graphicEl>
                                          </p:spTgt>
                                        </p:tgtEl>
                                        <p:attrNameLst>
                                          <p:attrName>style.visibility</p:attrName>
                                        </p:attrNameLst>
                                      </p:cBhvr>
                                      <p:to>
                                        <p:strVal val="visible"/>
                                      </p:to>
                                    </p:set>
                                    <p:animEffect transition="in" filter="fade">
                                      <p:cBhvr>
                                        <p:cTn id="82" dur="250"/>
                                        <p:tgtEl>
                                          <p:spTgt spid="5">
                                            <p:graphicEl>
                                              <a:dgm id="{DE164C26-6E01-4746-9674-B45565BB488F}"/>
                                            </p:graphicEl>
                                          </p:spTgt>
                                        </p:tgtEl>
                                      </p:cBhvr>
                                    </p:animEffect>
                                    <p:anim calcmode="lin" valueType="num">
                                      <p:cBhvr>
                                        <p:cTn id="83" dur="250" fill="hold"/>
                                        <p:tgtEl>
                                          <p:spTgt spid="5">
                                            <p:graphicEl>
                                              <a:dgm id="{DE164C26-6E01-4746-9674-B45565BB488F}"/>
                                            </p:graphicEl>
                                          </p:spTgt>
                                        </p:tgtEl>
                                        <p:attrNameLst>
                                          <p:attrName>ppt_x</p:attrName>
                                        </p:attrNameLst>
                                      </p:cBhvr>
                                      <p:tavLst>
                                        <p:tav tm="0">
                                          <p:val>
                                            <p:strVal val="#ppt_x"/>
                                          </p:val>
                                        </p:tav>
                                        <p:tav tm="100000">
                                          <p:val>
                                            <p:strVal val="#ppt_x"/>
                                          </p:val>
                                        </p:tav>
                                      </p:tavLst>
                                    </p:anim>
                                    <p:anim calcmode="lin" valueType="num">
                                      <p:cBhvr>
                                        <p:cTn id="84" dur="250" fill="hold"/>
                                        <p:tgtEl>
                                          <p:spTgt spid="5">
                                            <p:graphicEl>
                                              <a:dgm id="{DE164C26-6E01-4746-9674-B45565BB488F}"/>
                                            </p:graphicEl>
                                          </p:spTgt>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5">
                                            <p:graphicEl>
                                              <a:dgm id="{F2410F94-1B7E-4C41-A7BE-2A2827B323F8}"/>
                                            </p:graphicEl>
                                          </p:spTgt>
                                        </p:tgtEl>
                                        <p:attrNameLst>
                                          <p:attrName>style.visibility</p:attrName>
                                        </p:attrNameLst>
                                      </p:cBhvr>
                                      <p:to>
                                        <p:strVal val="visible"/>
                                      </p:to>
                                    </p:set>
                                    <p:animEffect transition="in" filter="fade">
                                      <p:cBhvr>
                                        <p:cTn id="87" dur="250"/>
                                        <p:tgtEl>
                                          <p:spTgt spid="5">
                                            <p:graphicEl>
                                              <a:dgm id="{F2410F94-1B7E-4C41-A7BE-2A2827B323F8}"/>
                                            </p:graphicEl>
                                          </p:spTgt>
                                        </p:tgtEl>
                                      </p:cBhvr>
                                    </p:animEffect>
                                    <p:anim calcmode="lin" valueType="num">
                                      <p:cBhvr>
                                        <p:cTn id="88" dur="250" fill="hold"/>
                                        <p:tgtEl>
                                          <p:spTgt spid="5">
                                            <p:graphicEl>
                                              <a:dgm id="{F2410F94-1B7E-4C41-A7BE-2A2827B323F8}"/>
                                            </p:graphicEl>
                                          </p:spTgt>
                                        </p:tgtEl>
                                        <p:attrNameLst>
                                          <p:attrName>ppt_x</p:attrName>
                                        </p:attrNameLst>
                                      </p:cBhvr>
                                      <p:tavLst>
                                        <p:tav tm="0">
                                          <p:val>
                                            <p:strVal val="#ppt_x"/>
                                          </p:val>
                                        </p:tav>
                                        <p:tav tm="100000">
                                          <p:val>
                                            <p:strVal val="#ppt_x"/>
                                          </p:val>
                                        </p:tav>
                                      </p:tavLst>
                                    </p:anim>
                                    <p:anim calcmode="lin" valueType="num">
                                      <p:cBhvr>
                                        <p:cTn id="89" dur="250" fill="hold"/>
                                        <p:tgtEl>
                                          <p:spTgt spid="5">
                                            <p:graphicEl>
                                              <a:dgm id="{F2410F94-1B7E-4C41-A7BE-2A2827B323F8}"/>
                                            </p:graphicEl>
                                          </p:spTgt>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5">
                                            <p:graphicEl>
                                              <a:dgm id="{B394F8C4-8601-47D1-8776-D23CF03731BD}"/>
                                            </p:graphicEl>
                                          </p:spTgt>
                                        </p:tgtEl>
                                        <p:attrNameLst>
                                          <p:attrName>style.visibility</p:attrName>
                                        </p:attrNameLst>
                                      </p:cBhvr>
                                      <p:to>
                                        <p:strVal val="visible"/>
                                      </p:to>
                                    </p:set>
                                    <p:animEffect transition="in" filter="fade">
                                      <p:cBhvr>
                                        <p:cTn id="92" dur="250"/>
                                        <p:tgtEl>
                                          <p:spTgt spid="5">
                                            <p:graphicEl>
                                              <a:dgm id="{B394F8C4-8601-47D1-8776-D23CF03731BD}"/>
                                            </p:graphicEl>
                                          </p:spTgt>
                                        </p:tgtEl>
                                      </p:cBhvr>
                                    </p:animEffect>
                                    <p:anim calcmode="lin" valueType="num">
                                      <p:cBhvr>
                                        <p:cTn id="93" dur="250" fill="hold"/>
                                        <p:tgtEl>
                                          <p:spTgt spid="5">
                                            <p:graphicEl>
                                              <a:dgm id="{B394F8C4-8601-47D1-8776-D23CF03731BD}"/>
                                            </p:graphicEl>
                                          </p:spTgt>
                                        </p:tgtEl>
                                        <p:attrNameLst>
                                          <p:attrName>ppt_x</p:attrName>
                                        </p:attrNameLst>
                                      </p:cBhvr>
                                      <p:tavLst>
                                        <p:tav tm="0">
                                          <p:val>
                                            <p:strVal val="#ppt_x"/>
                                          </p:val>
                                        </p:tav>
                                        <p:tav tm="100000">
                                          <p:val>
                                            <p:strVal val="#ppt_x"/>
                                          </p:val>
                                        </p:tav>
                                      </p:tavLst>
                                    </p:anim>
                                    <p:anim calcmode="lin" valueType="num">
                                      <p:cBhvr>
                                        <p:cTn id="94" dur="250" fill="hold"/>
                                        <p:tgtEl>
                                          <p:spTgt spid="5">
                                            <p:graphicEl>
                                              <a:dgm id="{B394F8C4-8601-47D1-8776-D23CF03731BD}"/>
                                            </p:graphicEl>
                                          </p:spTgt>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5">
                                            <p:graphicEl>
                                              <a:dgm id="{B2D4543E-BFD8-46F2-9795-FA0894F8B844}"/>
                                            </p:graphicEl>
                                          </p:spTgt>
                                        </p:tgtEl>
                                        <p:attrNameLst>
                                          <p:attrName>style.visibility</p:attrName>
                                        </p:attrNameLst>
                                      </p:cBhvr>
                                      <p:to>
                                        <p:strVal val="visible"/>
                                      </p:to>
                                    </p:set>
                                    <p:animEffect transition="in" filter="fade">
                                      <p:cBhvr>
                                        <p:cTn id="97" dur="250"/>
                                        <p:tgtEl>
                                          <p:spTgt spid="5">
                                            <p:graphicEl>
                                              <a:dgm id="{B2D4543E-BFD8-46F2-9795-FA0894F8B844}"/>
                                            </p:graphicEl>
                                          </p:spTgt>
                                        </p:tgtEl>
                                      </p:cBhvr>
                                    </p:animEffect>
                                    <p:anim calcmode="lin" valueType="num">
                                      <p:cBhvr>
                                        <p:cTn id="98" dur="250" fill="hold"/>
                                        <p:tgtEl>
                                          <p:spTgt spid="5">
                                            <p:graphicEl>
                                              <a:dgm id="{B2D4543E-BFD8-46F2-9795-FA0894F8B844}"/>
                                            </p:graphicEl>
                                          </p:spTgt>
                                        </p:tgtEl>
                                        <p:attrNameLst>
                                          <p:attrName>ppt_x</p:attrName>
                                        </p:attrNameLst>
                                      </p:cBhvr>
                                      <p:tavLst>
                                        <p:tav tm="0">
                                          <p:val>
                                            <p:strVal val="#ppt_x"/>
                                          </p:val>
                                        </p:tav>
                                        <p:tav tm="100000">
                                          <p:val>
                                            <p:strVal val="#ppt_x"/>
                                          </p:val>
                                        </p:tav>
                                      </p:tavLst>
                                    </p:anim>
                                    <p:anim calcmode="lin" valueType="num">
                                      <p:cBhvr>
                                        <p:cTn id="99" dur="250" fill="hold"/>
                                        <p:tgtEl>
                                          <p:spTgt spid="5">
                                            <p:graphicEl>
                                              <a:dgm id="{B2D4543E-BFD8-46F2-9795-FA0894F8B844}"/>
                                            </p:graphicEl>
                                          </p:spTgt>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5">
                                            <p:graphicEl>
                                              <a:dgm id="{BD55F59F-FF05-453B-83EF-97D9A9480C7F}"/>
                                            </p:graphicEl>
                                          </p:spTgt>
                                        </p:tgtEl>
                                        <p:attrNameLst>
                                          <p:attrName>style.visibility</p:attrName>
                                        </p:attrNameLst>
                                      </p:cBhvr>
                                      <p:to>
                                        <p:strVal val="visible"/>
                                      </p:to>
                                    </p:set>
                                    <p:animEffect transition="in" filter="fade">
                                      <p:cBhvr>
                                        <p:cTn id="102" dur="250"/>
                                        <p:tgtEl>
                                          <p:spTgt spid="5">
                                            <p:graphicEl>
                                              <a:dgm id="{BD55F59F-FF05-453B-83EF-97D9A9480C7F}"/>
                                            </p:graphicEl>
                                          </p:spTgt>
                                        </p:tgtEl>
                                      </p:cBhvr>
                                    </p:animEffect>
                                    <p:anim calcmode="lin" valueType="num">
                                      <p:cBhvr>
                                        <p:cTn id="103" dur="250" fill="hold"/>
                                        <p:tgtEl>
                                          <p:spTgt spid="5">
                                            <p:graphicEl>
                                              <a:dgm id="{BD55F59F-FF05-453B-83EF-97D9A9480C7F}"/>
                                            </p:graphicEl>
                                          </p:spTgt>
                                        </p:tgtEl>
                                        <p:attrNameLst>
                                          <p:attrName>ppt_x</p:attrName>
                                        </p:attrNameLst>
                                      </p:cBhvr>
                                      <p:tavLst>
                                        <p:tav tm="0">
                                          <p:val>
                                            <p:strVal val="#ppt_x"/>
                                          </p:val>
                                        </p:tav>
                                        <p:tav tm="100000">
                                          <p:val>
                                            <p:strVal val="#ppt_x"/>
                                          </p:val>
                                        </p:tav>
                                      </p:tavLst>
                                    </p:anim>
                                    <p:anim calcmode="lin" valueType="num">
                                      <p:cBhvr>
                                        <p:cTn id="104" dur="250" fill="hold"/>
                                        <p:tgtEl>
                                          <p:spTgt spid="5">
                                            <p:graphicEl>
                                              <a:dgm id="{BD55F59F-FF05-453B-83EF-97D9A9480C7F}"/>
                                            </p:graphicEl>
                                          </p:spTgt>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5">
                                            <p:graphicEl>
                                              <a:dgm id="{4F66A2DB-A4E7-418E-A534-FE8A4E998F74}"/>
                                            </p:graphicEl>
                                          </p:spTgt>
                                        </p:tgtEl>
                                        <p:attrNameLst>
                                          <p:attrName>style.visibility</p:attrName>
                                        </p:attrNameLst>
                                      </p:cBhvr>
                                      <p:to>
                                        <p:strVal val="visible"/>
                                      </p:to>
                                    </p:set>
                                    <p:animEffect transition="in" filter="fade">
                                      <p:cBhvr>
                                        <p:cTn id="107" dur="250"/>
                                        <p:tgtEl>
                                          <p:spTgt spid="5">
                                            <p:graphicEl>
                                              <a:dgm id="{4F66A2DB-A4E7-418E-A534-FE8A4E998F74}"/>
                                            </p:graphicEl>
                                          </p:spTgt>
                                        </p:tgtEl>
                                      </p:cBhvr>
                                    </p:animEffect>
                                    <p:anim calcmode="lin" valueType="num">
                                      <p:cBhvr>
                                        <p:cTn id="108" dur="250" fill="hold"/>
                                        <p:tgtEl>
                                          <p:spTgt spid="5">
                                            <p:graphicEl>
                                              <a:dgm id="{4F66A2DB-A4E7-418E-A534-FE8A4E998F74}"/>
                                            </p:graphicEl>
                                          </p:spTgt>
                                        </p:tgtEl>
                                        <p:attrNameLst>
                                          <p:attrName>ppt_x</p:attrName>
                                        </p:attrNameLst>
                                      </p:cBhvr>
                                      <p:tavLst>
                                        <p:tav tm="0">
                                          <p:val>
                                            <p:strVal val="#ppt_x"/>
                                          </p:val>
                                        </p:tav>
                                        <p:tav tm="100000">
                                          <p:val>
                                            <p:strVal val="#ppt_x"/>
                                          </p:val>
                                        </p:tav>
                                      </p:tavLst>
                                    </p:anim>
                                    <p:anim calcmode="lin" valueType="num">
                                      <p:cBhvr>
                                        <p:cTn id="109" dur="250" fill="hold"/>
                                        <p:tgtEl>
                                          <p:spTgt spid="5">
                                            <p:graphicEl>
                                              <a:dgm id="{4F66A2DB-A4E7-418E-A534-FE8A4E998F74}"/>
                                            </p:graphicEl>
                                          </p:spTgt>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5">
                                            <p:graphicEl>
                                              <a:dgm id="{A860F667-2EDF-40FE-BB3C-D781BB392C6A}"/>
                                            </p:graphicEl>
                                          </p:spTgt>
                                        </p:tgtEl>
                                        <p:attrNameLst>
                                          <p:attrName>style.visibility</p:attrName>
                                        </p:attrNameLst>
                                      </p:cBhvr>
                                      <p:to>
                                        <p:strVal val="visible"/>
                                      </p:to>
                                    </p:set>
                                    <p:animEffect transition="in" filter="fade">
                                      <p:cBhvr>
                                        <p:cTn id="112" dur="250"/>
                                        <p:tgtEl>
                                          <p:spTgt spid="5">
                                            <p:graphicEl>
                                              <a:dgm id="{A860F667-2EDF-40FE-BB3C-D781BB392C6A}"/>
                                            </p:graphicEl>
                                          </p:spTgt>
                                        </p:tgtEl>
                                      </p:cBhvr>
                                    </p:animEffect>
                                    <p:anim calcmode="lin" valueType="num">
                                      <p:cBhvr>
                                        <p:cTn id="113" dur="250" fill="hold"/>
                                        <p:tgtEl>
                                          <p:spTgt spid="5">
                                            <p:graphicEl>
                                              <a:dgm id="{A860F667-2EDF-40FE-BB3C-D781BB392C6A}"/>
                                            </p:graphicEl>
                                          </p:spTgt>
                                        </p:tgtEl>
                                        <p:attrNameLst>
                                          <p:attrName>ppt_x</p:attrName>
                                        </p:attrNameLst>
                                      </p:cBhvr>
                                      <p:tavLst>
                                        <p:tav tm="0">
                                          <p:val>
                                            <p:strVal val="#ppt_x"/>
                                          </p:val>
                                        </p:tav>
                                        <p:tav tm="100000">
                                          <p:val>
                                            <p:strVal val="#ppt_x"/>
                                          </p:val>
                                        </p:tav>
                                      </p:tavLst>
                                    </p:anim>
                                    <p:anim calcmode="lin" valueType="num">
                                      <p:cBhvr>
                                        <p:cTn id="114" dur="250" fill="hold"/>
                                        <p:tgtEl>
                                          <p:spTgt spid="5">
                                            <p:graphicEl>
                                              <a:dgm id="{A860F667-2EDF-40FE-BB3C-D781BB392C6A}"/>
                                            </p:graphicEl>
                                          </p:spTgt>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5">
                                            <p:graphicEl>
                                              <a:dgm id="{1FA14884-3E76-4B04-A7EE-D1AF15E8BADE}"/>
                                            </p:graphicEl>
                                          </p:spTgt>
                                        </p:tgtEl>
                                        <p:attrNameLst>
                                          <p:attrName>style.visibility</p:attrName>
                                        </p:attrNameLst>
                                      </p:cBhvr>
                                      <p:to>
                                        <p:strVal val="visible"/>
                                      </p:to>
                                    </p:set>
                                    <p:animEffect transition="in" filter="fade">
                                      <p:cBhvr>
                                        <p:cTn id="117" dur="250"/>
                                        <p:tgtEl>
                                          <p:spTgt spid="5">
                                            <p:graphicEl>
                                              <a:dgm id="{1FA14884-3E76-4B04-A7EE-D1AF15E8BADE}"/>
                                            </p:graphicEl>
                                          </p:spTgt>
                                        </p:tgtEl>
                                      </p:cBhvr>
                                    </p:animEffect>
                                    <p:anim calcmode="lin" valueType="num">
                                      <p:cBhvr>
                                        <p:cTn id="118" dur="250" fill="hold"/>
                                        <p:tgtEl>
                                          <p:spTgt spid="5">
                                            <p:graphicEl>
                                              <a:dgm id="{1FA14884-3E76-4B04-A7EE-D1AF15E8BADE}"/>
                                            </p:graphicEl>
                                          </p:spTgt>
                                        </p:tgtEl>
                                        <p:attrNameLst>
                                          <p:attrName>ppt_x</p:attrName>
                                        </p:attrNameLst>
                                      </p:cBhvr>
                                      <p:tavLst>
                                        <p:tav tm="0">
                                          <p:val>
                                            <p:strVal val="#ppt_x"/>
                                          </p:val>
                                        </p:tav>
                                        <p:tav tm="100000">
                                          <p:val>
                                            <p:strVal val="#ppt_x"/>
                                          </p:val>
                                        </p:tav>
                                      </p:tavLst>
                                    </p:anim>
                                    <p:anim calcmode="lin" valueType="num">
                                      <p:cBhvr>
                                        <p:cTn id="119" dur="250" fill="hold"/>
                                        <p:tgtEl>
                                          <p:spTgt spid="5">
                                            <p:graphicEl>
                                              <a:dgm id="{1FA14884-3E76-4B04-A7EE-D1AF15E8BADE}"/>
                                            </p:graphicEl>
                                          </p:spTgt>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5">
                                            <p:graphicEl>
                                              <a:dgm id="{63645DA5-1D1E-4262-951B-03AE89041FA5}"/>
                                            </p:graphicEl>
                                          </p:spTgt>
                                        </p:tgtEl>
                                        <p:attrNameLst>
                                          <p:attrName>style.visibility</p:attrName>
                                        </p:attrNameLst>
                                      </p:cBhvr>
                                      <p:to>
                                        <p:strVal val="visible"/>
                                      </p:to>
                                    </p:set>
                                    <p:animEffect transition="in" filter="fade">
                                      <p:cBhvr>
                                        <p:cTn id="122" dur="250"/>
                                        <p:tgtEl>
                                          <p:spTgt spid="5">
                                            <p:graphicEl>
                                              <a:dgm id="{63645DA5-1D1E-4262-951B-03AE89041FA5}"/>
                                            </p:graphicEl>
                                          </p:spTgt>
                                        </p:tgtEl>
                                      </p:cBhvr>
                                    </p:animEffect>
                                    <p:anim calcmode="lin" valueType="num">
                                      <p:cBhvr>
                                        <p:cTn id="123" dur="250" fill="hold"/>
                                        <p:tgtEl>
                                          <p:spTgt spid="5">
                                            <p:graphicEl>
                                              <a:dgm id="{63645DA5-1D1E-4262-951B-03AE89041FA5}"/>
                                            </p:graphicEl>
                                          </p:spTgt>
                                        </p:tgtEl>
                                        <p:attrNameLst>
                                          <p:attrName>ppt_x</p:attrName>
                                        </p:attrNameLst>
                                      </p:cBhvr>
                                      <p:tavLst>
                                        <p:tav tm="0">
                                          <p:val>
                                            <p:strVal val="#ppt_x"/>
                                          </p:val>
                                        </p:tav>
                                        <p:tav tm="100000">
                                          <p:val>
                                            <p:strVal val="#ppt_x"/>
                                          </p:val>
                                        </p:tav>
                                      </p:tavLst>
                                    </p:anim>
                                    <p:anim calcmode="lin" valueType="num">
                                      <p:cBhvr>
                                        <p:cTn id="124" dur="250" fill="hold"/>
                                        <p:tgtEl>
                                          <p:spTgt spid="5">
                                            <p:graphicEl>
                                              <a:dgm id="{63645DA5-1D1E-4262-951B-03AE89041FA5}"/>
                                            </p:graphicEl>
                                          </p:spTgt>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5">
                                            <p:graphicEl>
                                              <a:dgm id="{814B1014-061B-4A5A-8B71-5E4A579539F2}"/>
                                            </p:graphicEl>
                                          </p:spTgt>
                                        </p:tgtEl>
                                        <p:attrNameLst>
                                          <p:attrName>style.visibility</p:attrName>
                                        </p:attrNameLst>
                                      </p:cBhvr>
                                      <p:to>
                                        <p:strVal val="visible"/>
                                      </p:to>
                                    </p:set>
                                    <p:animEffect transition="in" filter="fade">
                                      <p:cBhvr>
                                        <p:cTn id="127" dur="250"/>
                                        <p:tgtEl>
                                          <p:spTgt spid="5">
                                            <p:graphicEl>
                                              <a:dgm id="{814B1014-061B-4A5A-8B71-5E4A579539F2}"/>
                                            </p:graphicEl>
                                          </p:spTgt>
                                        </p:tgtEl>
                                      </p:cBhvr>
                                    </p:animEffect>
                                    <p:anim calcmode="lin" valueType="num">
                                      <p:cBhvr>
                                        <p:cTn id="128" dur="250" fill="hold"/>
                                        <p:tgtEl>
                                          <p:spTgt spid="5">
                                            <p:graphicEl>
                                              <a:dgm id="{814B1014-061B-4A5A-8B71-5E4A579539F2}"/>
                                            </p:graphicEl>
                                          </p:spTgt>
                                        </p:tgtEl>
                                        <p:attrNameLst>
                                          <p:attrName>ppt_x</p:attrName>
                                        </p:attrNameLst>
                                      </p:cBhvr>
                                      <p:tavLst>
                                        <p:tav tm="0">
                                          <p:val>
                                            <p:strVal val="#ppt_x"/>
                                          </p:val>
                                        </p:tav>
                                        <p:tav tm="100000">
                                          <p:val>
                                            <p:strVal val="#ppt_x"/>
                                          </p:val>
                                        </p:tav>
                                      </p:tavLst>
                                    </p:anim>
                                    <p:anim calcmode="lin" valueType="num">
                                      <p:cBhvr>
                                        <p:cTn id="129" dur="250" fill="hold"/>
                                        <p:tgtEl>
                                          <p:spTgt spid="5">
                                            <p:graphicEl>
                                              <a:dgm id="{814B1014-061B-4A5A-8B71-5E4A579539F2}"/>
                                            </p:graphicEl>
                                          </p:spTgt>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5">
                                            <p:graphicEl>
                                              <a:dgm id="{D6CC91E6-487C-4CA0-862B-B7DB713A416D}"/>
                                            </p:graphicEl>
                                          </p:spTgt>
                                        </p:tgtEl>
                                        <p:attrNameLst>
                                          <p:attrName>style.visibility</p:attrName>
                                        </p:attrNameLst>
                                      </p:cBhvr>
                                      <p:to>
                                        <p:strVal val="visible"/>
                                      </p:to>
                                    </p:set>
                                    <p:animEffect transition="in" filter="fade">
                                      <p:cBhvr>
                                        <p:cTn id="132" dur="250"/>
                                        <p:tgtEl>
                                          <p:spTgt spid="5">
                                            <p:graphicEl>
                                              <a:dgm id="{D6CC91E6-487C-4CA0-862B-B7DB713A416D}"/>
                                            </p:graphicEl>
                                          </p:spTgt>
                                        </p:tgtEl>
                                      </p:cBhvr>
                                    </p:animEffect>
                                    <p:anim calcmode="lin" valueType="num">
                                      <p:cBhvr>
                                        <p:cTn id="133" dur="250" fill="hold"/>
                                        <p:tgtEl>
                                          <p:spTgt spid="5">
                                            <p:graphicEl>
                                              <a:dgm id="{D6CC91E6-487C-4CA0-862B-B7DB713A416D}"/>
                                            </p:graphicEl>
                                          </p:spTgt>
                                        </p:tgtEl>
                                        <p:attrNameLst>
                                          <p:attrName>ppt_x</p:attrName>
                                        </p:attrNameLst>
                                      </p:cBhvr>
                                      <p:tavLst>
                                        <p:tav tm="0">
                                          <p:val>
                                            <p:strVal val="#ppt_x"/>
                                          </p:val>
                                        </p:tav>
                                        <p:tav tm="100000">
                                          <p:val>
                                            <p:strVal val="#ppt_x"/>
                                          </p:val>
                                        </p:tav>
                                      </p:tavLst>
                                    </p:anim>
                                    <p:anim calcmode="lin" valueType="num">
                                      <p:cBhvr>
                                        <p:cTn id="134" dur="250" fill="hold"/>
                                        <p:tgtEl>
                                          <p:spTgt spid="5">
                                            <p:graphicEl>
                                              <a:dgm id="{D6CC91E6-487C-4CA0-862B-B7DB713A416D}"/>
                                            </p:graphicEl>
                                          </p:spTgt>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5">
                                            <p:graphicEl>
                                              <a:dgm id="{DE66CD55-270F-4DE2-82B9-7C744400FBE5}"/>
                                            </p:graphicEl>
                                          </p:spTgt>
                                        </p:tgtEl>
                                        <p:attrNameLst>
                                          <p:attrName>style.visibility</p:attrName>
                                        </p:attrNameLst>
                                      </p:cBhvr>
                                      <p:to>
                                        <p:strVal val="visible"/>
                                      </p:to>
                                    </p:set>
                                    <p:animEffect transition="in" filter="fade">
                                      <p:cBhvr>
                                        <p:cTn id="137" dur="250"/>
                                        <p:tgtEl>
                                          <p:spTgt spid="5">
                                            <p:graphicEl>
                                              <a:dgm id="{DE66CD55-270F-4DE2-82B9-7C744400FBE5}"/>
                                            </p:graphicEl>
                                          </p:spTgt>
                                        </p:tgtEl>
                                      </p:cBhvr>
                                    </p:animEffect>
                                    <p:anim calcmode="lin" valueType="num">
                                      <p:cBhvr>
                                        <p:cTn id="138" dur="250" fill="hold"/>
                                        <p:tgtEl>
                                          <p:spTgt spid="5">
                                            <p:graphicEl>
                                              <a:dgm id="{DE66CD55-270F-4DE2-82B9-7C744400FBE5}"/>
                                            </p:graphicEl>
                                          </p:spTgt>
                                        </p:tgtEl>
                                        <p:attrNameLst>
                                          <p:attrName>ppt_x</p:attrName>
                                        </p:attrNameLst>
                                      </p:cBhvr>
                                      <p:tavLst>
                                        <p:tav tm="0">
                                          <p:val>
                                            <p:strVal val="#ppt_x"/>
                                          </p:val>
                                        </p:tav>
                                        <p:tav tm="100000">
                                          <p:val>
                                            <p:strVal val="#ppt_x"/>
                                          </p:val>
                                        </p:tav>
                                      </p:tavLst>
                                    </p:anim>
                                    <p:anim calcmode="lin" valueType="num">
                                      <p:cBhvr>
                                        <p:cTn id="139" dur="250" fill="hold"/>
                                        <p:tgtEl>
                                          <p:spTgt spid="5">
                                            <p:graphicEl>
                                              <a:dgm id="{DE66CD55-270F-4DE2-82B9-7C744400FBE5}"/>
                                            </p:graphicEl>
                                          </p:spTgt>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5">
                                            <p:graphicEl>
                                              <a:dgm id="{47275EE3-D88A-4446-A062-F77099F14694}"/>
                                            </p:graphicEl>
                                          </p:spTgt>
                                        </p:tgtEl>
                                        <p:attrNameLst>
                                          <p:attrName>style.visibility</p:attrName>
                                        </p:attrNameLst>
                                      </p:cBhvr>
                                      <p:to>
                                        <p:strVal val="visible"/>
                                      </p:to>
                                    </p:set>
                                    <p:animEffect transition="in" filter="fade">
                                      <p:cBhvr>
                                        <p:cTn id="142" dur="250"/>
                                        <p:tgtEl>
                                          <p:spTgt spid="5">
                                            <p:graphicEl>
                                              <a:dgm id="{47275EE3-D88A-4446-A062-F77099F14694}"/>
                                            </p:graphicEl>
                                          </p:spTgt>
                                        </p:tgtEl>
                                      </p:cBhvr>
                                    </p:animEffect>
                                    <p:anim calcmode="lin" valueType="num">
                                      <p:cBhvr>
                                        <p:cTn id="143" dur="250" fill="hold"/>
                                        <p:tgtEl>
                                          <p:spTgt spid="5">
                                            <p:graphicEl>
                                              <a:dgm id="{47275EE3-D88A-4446-A062-F77099F14694}"/>
                                            </p:graphicEl>
                                          </p:spTgt>
                                        </p:tgtEl>
                                        <p:attrNameLst>
                                          <p:attrName>ppt_x</p:attrName>
                                        </p:attrNameLst>
                                      </p:cBhvr>
                                      <p:tavLst>
                                        <p:tav tm="0">
                                          <p:val>
                                            <p:strVal val="#ppt_x"/>
                                          </p:val>
                                        </p:tav>
                                        <p:tav tm="100000">
                                          <p:val>
                                            <p:strVal val="#ppt_x"/>
                                          </p:val>
                                        </p:tav>
                                      </p:tavLst>
                                    </p:anim>
                                    <p:anim calcmode="lin" valueType="num">
                                      <p:cBhvr>
                                        <p:cTn id="144" dur="250" fill="hold"/>
                                        <p:tgtEl>
                                          <p:spTgt spid="5">
                                            <p:graphicEl>
                                              <a:dgm id="{47275EE3-D88A-4446-A062-F77099F14694}"/>
                                            </p:graphicEl>
                                          </p:spTgt>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5">
                                            <p:graphicEl>
                                              <a:dgm id="{772FA2FC-77A9-42C8-B560-04376F95D88C}"/>
                                            </p:graphicEl>
                                          </p:spTgt>
                                        </p:tgtEl>
                                        <p:attrNameLst>
                                          <p:attrName>style.visibility</p:attrName>
                                        </p:attrNameLst>
                                      </p:cBhvr>
                                      <p:to>
                                        <p:strVal val="visible"/>
                                      </p:to>
                                    </p:set>
                                    <p:animEffect transition="in" filter="fade">
                                      <p:cBhvr>
                                        <p:cTn id="147" dur="250"/>
                                        <p:tgtEl>
                                          <p:spTgt spid="5">
                                            <p:graphicEl>
                                              <a:dgm id="{772FA2FC-77A9-42C8-B560-04376F95D88C}"/>
                                            </p:graphicEl>
                                          </p:spTgt>
                                        </p:tgtEl>
                                      </p:cBhvr>
                                    </p:animEffect>
                                    <p:anim calcmode="lin" valueType="num">
                                      <p:cBhvr>
                                        <p:cTn id="148" dur="250" fill="hold"/>
                                        <p:tgtEl>
                                          <p:spTgt spid="5">
                                            <p:graphicEl>
                                              <a:dgm id="{772FA2FC-77A9-42C8-B560-04376F95D88C}"/>
                                            </p:graphicEl>
                                          </p:spTgt>
                                        </p:tgtEl>
                                        <p:attrNameLst>
                                          <p:attrName>ppt_x</p:attrName>
                                        </p:attrNameLst>
                                      </p:cBhvr>
                                      <p:tavLst>
                                        <p:tav tm="0">
                                          <p:val>
                                            <p:strVal val="#ppt_x"/>
                                          </p:val>
                                        </p:tav>
                                        <p:tav tm="100000">
                                          <p:val>
                                            <p:strVal val="#ppt_x"/>
                                          </p:val>
                                        </p:tav>
                                      </p:tavLst>
                                    </p:anim>
                                    <p:anim calcmode="lin" valueType="num">
                                      <p:cBhvr>
                                        <p:cTn id="149" dur="250" fill="hold"/>
                                        <p:tgtEl>
                                          <p:spTgt spid="5">
                                            <p:graphicEl>
                                              <a:dgm id="{772FA2FC-77A9-42C8-B560-04376F95D88C}"/>
                                            </p:graphicEl>
                                          </p:spTgt>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5">
                                            <p:graphicEl>
                                              <a:dgm id="{40F3EF5C-C792-4DA2-82E3-8CF9E9F4EEEF}"/>
                                            </p:graphicEl>
                                          </p:spTgt>
                                        </p:tgtEl>
                                        <p:attrNameLst>
                                          <p:attrName>style.visibility</p:attrName>
                                        </p:attrNameLst>
                                      </p:cBhvr>
                                      <p:to>
                                        <p:strVal val="visible"/>
                                      </p:to>
                                    </p:set>
                                    <p:animEffect transition="in" filter="fade">
                                      <p:cBhvr>
                                        <p:cTn id="152" dur="250"/>
                                        <p:tgtEl>
                                          <p:spTgt spid="5">
                                            <p:graphicEl>
                                              <a:dgm id="{40F3EF5C-C792-4DA2-82E3-8CF9E9F4EEEF}"/>
                                            </p:graphicEl>
                                          </p:spTgt>
                                        </p:tgtEl>
                                      </p:cBhvr>
                                    </p:animEffect>
                                    <p:anim calcmode="lin" valueType="num">
                                      <p:cBhvr>
                                        <p:cTn id="153" dur="250" fill="hold"/>
                                        <p:tgtEl>
                                          <p:spTgt spid="5">
                                            <p:graphicEl>
                                              <a:dgm id="{40F3EF5C-C792-4DA2-82E3-8CF9E9F4EEEF}"/>
                                            </p:graphicEl>
                                          </p:spTgt>
                                        </p:tgtEl>
                                        <p:attrNameLst>
                                          <p:attrName>ppt_x</p:attrName>
                                        </p:attrNameLst>
                                      </p:cBhvr>
                                      <p:tavLst>
                                        <p:tav tm="0">
                                          <p:val>
                                            <p:strVal val="#ppt_x"/>
                                          </p:val>
                                        </p:tav>
                                        <p:tav tm="100000">
                                          <p:val>
                                            <p:strVal val="#ppt_x"/>
                                          </p:val>
                                        </p:tav>
                                      </p:tavLst>
                                    </p:anim>
                                    <p:anim calcmode="lin" valueType="num">
                                      <p:cBhvr>
                                        <p:cTn id="154" dur="250" fill="hold"/>
                                        <p:tgtEl>
                                          <p:spTgt spid="5">
                                            <p:graphicEl>
                                              <a:dgm id="{40F3EF5C-C792-4DA2-82E3-8CF9E9F4EEEF}"/>
                                            </p:graphicEl>
                                          </p:spTgt>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5">
                                            <p:graphicEl>
                                              <a:dgm id="{4B41C245-B751-4E28-9109-F54EA290E85E}"/>
                                            </p:graphicEl>
                                          </p:spTgt>
                                        </p:tgtEl>
                                        <p:attrNameLst>
                                          <p:attrName>style.visibility</p:attrName>
                                        </p:attrNameLst>
                                      </p:cBhvr>
                                      <p:to>
                                        <p:strVal val="visible"/>
                                      </p:to>
                                    </p:set>
                                    <p:animEffect transition="in" filter="fade">
                                      <p:cBhvr>
                                        <p:cTn id="157" dur="250"/>
                                        <p:tgtEl>
                                          <p:spTgt spid="5">
                                            <p:graphicEl>
                                              <a:dgm id="{4B41C245-B751-4E28-9109-F54EA290E85E}"/>
                                            </p:graphicEl>
                                          </p:spTgt>
                                        </p:tgtEl>
                                      </p:cBhvr>
                                    </p:animEffect>
                                    <p:anim calcmode="lin" valueType="num">
                                      <p:cBhvr>
                                        <p:cTn id="158" dur="250" fill="hold"/>
                                        <p:tgtEl>
                                          <p:spTgt spid="5">
                                            <p:graphicEl>
                                              <a:dgm id="{4B41C245-B751-4E28-9109-F54EA290E85E}"/>
                                            </p:graphicEl>
                                          </p:spTgt>
                                        </p:tgtEl>
                                        <p:attrNameLst>
                                          <p:attrName>ppt_x</p:attrName>
                                        </p:attrNameLst>
                                      </p:cBhvr>
                                      <p:tavLst>
                                        <p:tav tm="0">
                                          <p:val>
                                            <p:strVal val="#ppt_x"/>
                                          </p:val>
                                        </p:tav>
                                        <p:tav tm="100000">
                                          <p:val>
                                            <p:strVal val="#ppt_x"/>
                                          </p:val>
                                        </p:tav>
                                      </p:tavLst>
                                    </p:anim>
                                    <p:anim calcmode="lin" valueType="num">
                                      <p:cBhvr>
                                        <p:cTn id="159" dur="250" fill="hold"/>
                                        <p:tgtEl>
                                          <p:spTgt spid="5">
                                            <p:graphicEl>
                                              <a:dgm id="{4B41C245-B751-4E28-9109-F54EA290E85E}"/>
                                            </p:graphicEl>
                                          </p:spTgt>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5">
                                            <p:graphicEl>
                                              <a:dgm id="{70B0A67F-1A30-437E-8AD5-6907E74E6CEB}"/>
                                            </p:graphicEl>
                                          </p:spTgt>
                                        </p:tgtEl>
                                        <p:attrNameLst>
                                          <p:attrName>style.visibility</p:attrName>
                                        </p:attrNameLst>
                                      </p:cBhvr>
                                      <p:to>
                                        <p:strVal val="visible"/>
                                      </p:to>
                                    </p:set>
                                    <p:animEffect transition="in" filter="fade">
                                      <p:cBhvr>
                                        <p:cTn id="162" dur="250"/>
                                        <p:tgtEl>
                                          <p:spTgt spid="5">
                                            <p:graphicEl>
                                              <a:dgm id="{70B0A67F-1A30-437E-8AD5-6907E74E6CEB}"/>
                                            </p:graphicEl>
                                          </p:spTgt>
                                        </p:tgtEl>
                                      </p:cBhvr>
                                    </p:animEffect>
                                    <p:anim calcmode="lin" valueType="num">
                                      <p:cBhvr>
                                        <p:cTn id="163" dur="250" fill="hold"/>
                                        <p:tgtEl>
                                          <p:spTgt spid="5">
                                            <p:graphicEl>
                                              <a:dgm id="{70B0A67F-1A30-437E-8AD5-6907E74E6CEB}"/>
                                            </p:graphicEl>
                                          </p:spTgt>
                                        </p:tgtEl>
                                        <p:attrNameLst>
                                          <p:attrName>ppt_x</p:attrName>
                                        </p:attrNameLst>
                                      </p:cBhvr>
                                      <p:tavLst>
                                        <p:tav tm="0">
                                          <p:val>
                                            <p:strVal val="#ppt_x"/>
                                          </p:val>
                                        </p:tav>
                                        <p:tav tm="100000">
                                          <p:val>
                                            <p:strVal val="#ppt_x"/>
                                          </p:val>
                                        </p:tav>
                                      </p:tavLst>
                                    </p:anim>
                                    <p:anim calcmode="lin" valueType="num">
                                      <p:cBhvr>
                                        <p:cTn id="164" dur="250" fill="hold"/>
                                        <p:tgtEl>
                                          <p:spTgt spid="5">
                                            <p:graphicEl>
                                              <a:dgm id="{70B0A67F-1A30-437E-8AD5-6907E74E6CEB}"/>
                                            </p:graphicEl>
                                          </p:spTgt>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0"/>
                                  </p:stCondLst>
                                  <p:childTnLst>
                                    <p:set>
                                      <p:cBhvr>
                                        <p:cTn id="166" dur="1" fill="hold">
                                          <p:stCondLst>
                                            <p:cond delay="0"/>
                                          </p:stCondLst>
                                        </p:cTn>
                                        <p:tgtEl>
                                          <p:spTgt spid="5">
                                            <p:graphicEl>
                                              <a:dgm id="{CAD3E96B-FBA7-4FB5-856F-1BD737AEBF66}"/>
                                            </p:graphicEl>
                                          </p:spTgt>
                                        </p:tgtEl>
                                        <p:attrNameLst>
                                          <p:attrName>style.visibility</p:attrName>
                                        </p:attrNameLst>
                                      </p:cBhvr>
                                      <p:to>
                                        <p:strVal val="visible"/>
                                      </p:to>
                                    </p:set>
                                    <p:animEffect transition="in" filter="fade">
                                      <p:cBhvr>
                                        <p:cTn id="167" dur="250"/>
                                        <p:tgtEl>
                                          <p:spTgt spid="5">
                                            <p:graphicEl>
                                              <a:dgm id="{CAD3E96B-FBA7-4FB5-856F-1BD737AEBF66}"/>
                                            </p:graphicEl>
                                          </p:spTgt>
                                        </p:tgtEl>
                                      </p:cBhvr>
                                    </p:animEffect>
                                    <p:anim calcmode="lin" valueType="num">
                                      <p:cBhvr>
                                        <p:cTn id="168" dur="250" fill="hold"/>
                                        <p:tgtEl>
                                          <p:spTgt spid="5">
                                            <p:graphicEl>
                                              <a:dgm id="{CAD3E96B-FBA7-4FB5-856F-1BD737AEBF66}"/>
                                            </p:graphicEl>
                                          </p:spTgt>
                                        </p:tgtEl>
                                        <p:attrNameLst>
                                          <p:attrName>ppt_x</p:attrName>
                                        </p:attrNameLst>
                                      </p:cBhvr>
                                      <p:tavLst>
                                        <p:tav tm="0">
                                          <p:val>
                                            <p:strVal val="#ppt_x"/>
                                          </p:val>
                                        </p:tav>
                                        <p:tav tm="100000">
                                          <p:val>
                                            <p:strVal val="#ppt_x"/>
                                          </p:val>
                                        </p:tav>
                                      </p:tavLst>
                                    </p:anim>
                                    <p:anim calcmode="lin" valueType="num">
                                      <p:cBhvr>
                                        <p:cTn id="169" dur="250" fill="hold"/>
                                        <p:tgtEl>
                                          <p:spTgt spid="5">
                                            <p:graphicEl>
                                              <a:dgm id="{CAD3E96B-FBA7-4FB5-856F-1BD737AEBF66}"/>
                                            </p:graphicEl>
                                          </p:spTgt>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5">
                                            <p:graphicEl>
                                              <a:dgm id="{19F7AB9A-AF26-469C-A35B-CD802B5E05F4}"/>
                                            </p:graphicEl>
                                          </p:spTgt>
                                        </p:tgtEl>
                                        <p:attrNameLst>
                                          <p:attrName>style.visibility</p:attrName>
                                        </p:attrNameLst>
                                      </p:cBhvr>
                                      <p:to>
                                        <p:strVal val="visible"/>
                                      </p:to>
                                    </p:set>
                                    <p:animEffect transition="in" filter="fade">
                                      <p:cBhvr>
                                        <p:cTn id="172" dur="250"/>
                                        <p:tgtEl>
                                          <p:spTgt spid="5">
                                            <p:graphicEl>
                                              <a:dgm id="{19F7AB9A-AF26-469C-A35B-CD802B5E05F4}"/>
                                            </p:graphicEl>
                                          </p:spTgt>
                                        </p:tgtEl>
                                      </p:cBhvr>
                                    </p:animEffect>
                                    <p:anim calcmode="lin" valueType="num">
                                      <p:cBhvr>
                                        <p:cTn id="173" dur="250" fill="hold"/>
                                        <p:tgtEl>
                                          <p:spTgt spid="5">
                                            <p:graphicEl>
                                              <a:dgm id="{19F7AB9A-AF26-469C-A35B-CD802B5E05F4}"/>
                                            </p:graphicEl>
                                          </p:spTgt>
                                        </p:tgtEl>
                                        <p:attrNameLst>
                                          <p:attrName>ppt_x</p:attrName>
                                        </p:attrNameLst>
                                      </p:cBhvr>
                                      <p:tavLst>
                                        <p:tav tm="0">
                                          <p:val>
                                            <p:strVal val="#ppt_x"/>
                                          </p:val>
                                        </p:tav>
                                        <p:tav tm="100000">
                                          <p:val>
                                            <p:strVal val="#ppt_x"/>
                                          </p:val>
                                        </p:tav>
                                      </p:tavLst>
                                    </p:anim>
                                    <p:anim calcmode="lin" valueType="num">
                                      <p:cBhvr>
                                        <p:cTn id="174" dur="250" fill="hold"/>
                                        <p:tgtEl>
                                          <p:spTgt spid="5">
                                            <p:graphicEl>
                                              <a:dgm id="{19F7AB9A-AF26-469C-A35B-CD802B5E05F4}"/>
                                            </p:graphicEl>
                                          </p:spTgt>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5">
                                            <p:graphicEl>
                                              <a:dgm id="{731F0CCF-ECCF-4777-B671-AF9B8DA94BA7}"/>
                                            </p:graphicEl>
                                          </p:spTgt>
                                        </p:tgtEl>
                                        <p:attrNameLst>
                                          <p:attrName>style.visibility</p:attrName>
                                        </p:attrNameLst>
                                      </p:cBhvr>
                                      <p:to>
                                        <p:strVal val="visible"/>
                                      </p:to>
                                    </p:set>
                                    <p:animEffect transition="in" filter="fade">
                                      <p:cBhvr>
                                        <p:cTn id="177" dur="250"/>
                                        <p:tgtEl>
                                          <p:spTgt spid="5">
                                            <p:graphicEl>
                                              <a:dgm id="{731F0CCF-ECCF-4777-B671-AF9B8DA94BA7}"/>
                                            </p:graphicEl>
                                          </p:spTgt>
                                        </p:tgtEl>
                                      </p:cBhvr>
                                    </p:animEffect>
                                    <p:anim calcmode="lin" valueType="num">
                                      <p:cBhvr>
                                        <p:cTn id="178" dur="250" fill="hold"/>
                                        <p:tgtEl>
                                          <p:spTgt spid="5">
                                            <p:graphicEl>
                                              <a:dgm id="{731F0CCF-ECCF-4777-B671-AF9B8DA94BA7}"/>
                                            </p:graphicEl>
                                          </p:spTgt>
                                        </p:tgtEl>
                                        <p:attrNameLst>
                                          <p:attrName>ppt_x</p:attrName>
                                        </p:attrNameLst>
                                      </p:cBhvr>
                                      <p:tavLst>
                                        <p:tav tm="0">
                                          <p:val>
                                            <p:strVal val="#ppt_x"/>
                                          </p:val>
                                        </p:tav>
                                        <p:tav tm="100000">
                                          <p:val>
                                            <p:strVal val="#ppt_x"/>
                                          </p:val>
                                        </p:tav>
                                      </p:tavLst>
                                    </p:anim>
                                    <p:anim calcmode="lin" valueType="num">
                                      <p:cBhvr>
                                        <p:cTn id="179" dur="250" fill="hold"/>
                                        <p:tgtEl>
                                          <p:spTgt spid="5">
                                            <p:graphicEl>
                                              <a:dgm id="{731F0CCF-ECCF-4777-B671-AF9B8DA94BA7}"/>
                                            </p:graphicEl>
                                          </p:spTgt>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5">
                                            <p:graphicEl>
                                              <a:dgm id="{5452C711-B216-47E2-B977-84243130E372}"/>
                                            </p:graphicEl>
                                          </p:spTgt>
                                        </p:tgtEl>
                                        <p:attrNameLst>
                                          <p:attrName>style.visibility</p:attrName>
                                        </p:attrNameLst>
                                      </p:cBhvr>
                                      <p:to>
                                        <p:strVal val="visible"/>
                                      </p:to>
                                    </p:set>
                                    <p:animEffect transition="in" filter="fade">
                                      <p:cBhvr>
                                        <p:cTn id="182" dur="250"/>
                                        <p:tgtEl>
                                          <p:spTgt spid="5">
                                            <p:graphicEl>
                                              <a:dgm id="{5452C711-B216-47E2-B977-84243130E372}"/>
                                            </p:graphicEl>
                                          </p:spTgt>
                                        </p:tgtEl>
                                      </p:cBhvr>
                                    </p:animEffect>
                                    <p:anim calcmode="lin" valueType="num">
                                      <p:cBhvr>
                                        <p:cTn id="183" dur="250" fill="hold"/>
                                        <p:tgtEl>
                                          <p:spTgt spid="5">
                                            <p:graphicEl>
                                              <a:dgm id="{5452C711-B216-47E2-B977-84243130E372}"/>
                                            </p:graphicEl>
                                          </p:spTgt>
                                        </p:tgtEl>
                                        <p:attrNameLst>
                                          <p:attrName>ppt_x</p:attrName>
                                        </p:attrNameLst>
                                      </p:cBhvr>
                                      <p:tavLst>
                                        <p:tav tm="0">
                                          <p:val>
                                            <p:strVal val="#ppt_x"/>
                                          </p:val>
                                        </p:tav>
                                        <p:tav tm="100000">
                                          <p:val>
                                            <p:strVal val="#ppt_x"/>
                                          </p:val>
                                        </p:tav>
                                      </p:tavLst>
                                    </p:anim>
                                    <p:anim calcmode="lin" valueType="num">
                                      <p:cBhvr>
                                        <p:cTn id="184" dur="250" fill="hold"/>
                                        <p:tgtEl>
                                          <p:spTgt spid="5">
                                            <p:graphicEl>
                                              <a:dgm id="{5452C711-B216-47E2-B977-84243130E372}"/>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lowchart: Alternate Process 17"/>
          <p:cNvSpPr/>
          <p:nvPr/>
        </p:nvSpPr>
        <p:spPr>
          <a:xfrm>
            <a:off x="4343400" y="1943100"/>
            <a:ext cx="8915400" cy="2209800"/>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sp>
        <p:nvSpPr>
          <p:cNvPr id="12" name="TextBox 11"/>
          <p:cNvSpPr txBox="1"/>
          <p:nvPr/>
        </p:nvSpPr>
        <p:spPr>
          <a:xfrm>
            <a:off x="5715000" y="35225"/>
            <a:ext cx="7315200" cy="1015663"/>
          </a:xfrm>
          <a:prstGeom prst="rect">
            <a:avLst/>
          </a:prstGeom>
          <a:noFill/>
        </p:spPr>
        <p:txBody>
          <a:bodyPr wrap="square" rtlCol="0">
            <a:spAutoFit/>
          </a:bodyPr>
          <a:lstStyle/>
          <a:p>
            <a:pPr algn="ctr"/>
            <a:r>
              <a:rPr lang="en-US" sz="6000" b="1" dirty="0">
                <a:solidFill>
                  <a:schemeClr val="accent5">
                    <a:lumMod val="50000"/>
                  </a:schemeClr>
                </a:solidFill>
                <a:latin typeface="Arial" panose="020B0604020202020204" pitchFamily="34" charset="0"/>
                <a:cs typeface="Arial" panose="020B0604020202020204" pitchFamily="34" charset="0"/>
              </a:rPr>
              <a:t>Recommendations</a:t>
            </a:r>
          </a:p>
        </p:txBody>
      </p:sp>
      <p:sp>
        <p:nvSpPr>
          <p:cNvPr id="20" name="Rounded Rectangle 19"/>
          <p:cNvSpPr/>
          <p:nvPr/>
        </p:nvSpPr>
        <p:spPr>
          <a:xfrm>
            <a:off x="12420600" y="3314700"/>
            <a:ext cx="5867400" cy="2667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ounded Rectangle 20"/>
          <p:cNvSpPr/>
          <p:nvPr/>
        </p:nvSpPr>
        <p:spPr>
          <a:xfrm>
            <a:off x="12344400" y="6972300"/>
            <a:ext cx="5715000" cy="2743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ounded Rectangle 22"/>
          <p:cNvSpPr/>
          <p:nvPr/>
        </p:nvSpPr>
        <p:spPr>
          <a:xfrm>
            <a:off x="0" y="6972300"/>
            <a:ext cx="6324600" cy="28575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Flowchart: Alternate Process 23"/>
          <p:cNvSpPr/>
          <p:nvPr/>
        </p:nvSpPr>
        <p:spPr>
          <a:xfrm>
            <a:off x="0" y="3083225"/>
            <a:ext cx="6477000" cy="259367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5" name="Diagram 14"/>
          <p:cNvGraphicFramePr/>
          <p:nvPr>
            <p:extLst>
              <p:ext uri="{D42A27DB-BD31-4B8C-83A1-F6EECF244321}">
                <p14:modId xmlns:p14="http://schemas.microsoft.com/office/powerpoint/2010/main" val="1987982412"/>
              </p:ext>
            </p:extLst>
          </p:nvPr>
        </p:nvGraphicFramePr>
        <p:xfrm>
          <a:off x="0" y="1767668"/>
          <a:ext cx="18288000" cy="84956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596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graphicEl>
                                              <a:dgm id="{23F0F7C7-1EB6-4FC4-AD28-834BF55764E9}"/>
                                            </p:graphicEl>
                                          </p:spTgt>
                                        </p:tgtEl>
                                        <p:attrNameLst>
                                          <p:attrName>style.visibility</p:attrName>
                                        </p:attrNameLst>
                                      </p:cBhvr>
                                      <p:to>
                                        <p:strVal val="visible"/>
                                      </p:to>
                                    </p:set>
                                    <p:animEffect transition="in" filter="fade">
                                      <p:cBhvr>
                                        <p:cTn id="7" dur="500"/>
                                        <p:tgtEl>
                                          <p:spTgt spid="15">
                                            <p:graphicEl>
                                              <a:dgm id="{23F0F7C7-1EB6-4FC4-AD28-834BF55764E9}"/>
                                            </p:graphicEl>
                                          </p:spTgt>
                                        </p:tgtEl>
                                      </p:cBhvr>
                                    </p:animEffect>
                                    <p:anim calcmode="lin" valueType="num">
                                      <p:cBhvr>
                                        <p:cTn id="8" dur="500" fill="hold"/>
                                        <p:tgtEl>
                                          <p:spTgt spid="15">
                                            <p:graphicEl>
                                              <a:dgm id="{23F0F7C7-1EB6-4FC4-AD28-834BF55764E9}"/>
                                            </p:graphicEl>
                                          </p:spTgt>
                                        </p:tgtEl>
                                        <p:attrNameLst>
                                          <p:attrName>ppt_x</p:attrName>
                                        </p:attrNameLst>
                                      </p:cBhvr>
                                      <p:tavLst>
                                        <p:tav tm="0">
                                          <p:val>
                                            <p:strVal val="#ppt_x"/>
                                          </p:val>
                                        </p:tav>
                                        <p:tav tm="100000">
                                          <p:val>
                                            <p:strVal val="#ppt_x"/>
                                          </p:val>
                                        </p:tav>
                                      </p:tavLst>
                                    </p:anim>
                                    <p:anim calcmode="lin" valueType="num">
                                      <p:cBhvr>
                                        <p:cTn id="9" dur="500" fill="hold"/>
                                        <p:tgtEl>
                                          <p:spTgt spid="15">
                                            <p:graphicEl>
                                              <a:dgm id="{23F0F7C7-1EB6-4FC4-AD28-834BF55764E9}"/>
                                            </p:graphic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
                                            <p:graphicEl>
                                              <a:dgm id="{3257E3B6-4E3B-4C45-9689-1DC33E659783}"/>
                                            </p:graphicEl>
                                          </p:spTgt>
                                        </p:tgtEl>
                                        <p:attrNameLst>
                                          <p:attrName>style.visibility</p:attrName>
                                        </p:attrNameLst>
                                      </p:cBhvr>
                                      <p:to>
                                        <p:strVal val="visible"/>
                                      </p:to>
                                    </p:set>
                                    <p:animEffect transition="in" filter="fade">
                                      <p:cBhvr>
                                        <p:cTn id="12" dur="500"/>
                                        <p:tgtEl>
                                          <p:spTgt spid="15">
                                            <p:graphicEl>
                                              <a:dgm id="{3257E3B6-4E3B-4C45-9689-1DC33E659783}"/>
                                            </p:graphicEl>
                                          </p:spTgt>
                                        </p:tgtEl>
                                      </p:cBhvr>
                                    </p:animEffect>
                                    <p:anim calcmode="lin" valueType="num">
                                      <p:cBhvr>
                                        <p:cTn id="13" dur="500" fill="hold"/>
                                        <p:tgtEl>
                                          <p:spTgt spid="15">
                                            <p:graphicEl>
                                              <a:dgm id="{3257E3B6-4E3B-4C45-9689-1DC33E659783}"/>
                                            </p:graphicEl>
                                          </p:spTgt>
                                        </p:tgtEl>
                                        <p:attrNameLst>
                                          <p:attrName>ppt_x</p:attrName>
                                        </p:attrNameLst>
                                      </p:cBhvr>
                                      <p:tavLst>
                                        <p:tav tm="0">
                                          <p:val>
                                            <p:strVal val="#ppt_x"/>
                                          </p:val>
                                        </p:tav>
                                        <p:tav tm="100000">
                                          <p:val>
                                            <p:strVal val="#ppt_x"/>
                                          </p:val>
                                        </p:tav>
                                      </p:tavLst>
                                    </p:anim>
                                    <p:anim calcmode="lin" valueType="num">
                                      <p:cBhvr>
                                        <p:cTn id="14" dur="500" fill="hold"/>
                                        <p:tgtEl>
                                          <p:spTgt spid="15">
                                            <p:graphicEl>
                                              <a:dgm id="{3257E3B6-4E3B-4C45-9689-1DC33E659783}"/>
                                            </p:graphic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5">
                                            <p:graphicEl>
                                              <a:dgm id="{EC851A99-46BE-4A4E-BAB4-A5CDB378AB71}"/>
                                            </p:graphicEl>
                                          </p:spTgt>
                                        </p:tgtEl>
                                        <p:attrNameLst>
                                          <p:attrName>style.visibility</p:attrName>
                                        </p:attrNameLst>
                                      </p:cBhvr>
                                      <p:to>
                                        <p:strVal val="visible"/>
                                      </p:to>
                                    </p:set>
                                    <p:animEffect transition="in" filter="fade">
                                      <p:cBhvr>
                                        <p:cTn id="19" dur="500"/>
                                        <p:tgtEl>
                                          <p:spTgt spid="15">
                                            <p:graphicEl>
                                              <a:dgm id="{EC851A99-46BE-4A4E-BAB4-A5CDB378AB71}"/>
                                            </p:graphicEl>
                                          </p:spTgt>
                                        </p:tgtEl>
                                      </p:cBhvr>
                                    </p:animEffect>
                                    <p:anim calcmode="lin" valueType="num">
                                      <p:cBhvr>
                                        <p:cTn id="20" dur="500" fill="hold"/>
                                        <p:tgtEl>
                                          <p:spTgt spid="15">
                                            <p:graphicEl>
                                              <a:dgm id="{EC851A99-46BE-4A4E-BAB4-A5CDB378AB71}"/>
                                            </p:graphicEl>
                                          </p:spTgt>
                                        </p:tgtEl>
                                        <p:attrNameLst>
                                          <p:attrName>ppt_x</p:attrName>
                                        </p:attrNameLst>
                                      </p:cBhvr>
                                      <p:tavLst>
                                        <p:tav tm="0">
                                          <p:val>
                                            <p:strVal val="#ppt_x"/>
                                          </p:val>
                                        </p:tav>
                                        <p:tav tm="100000">
                                          <p:val>
                                            <p:strVal val="#ppt_x"/>
                                          </p:val>
                                        </p:tav>
                                      </p:tavLst>
                                    </p:anim>
                                    <p:anim calcmode="lin" valueType="num">
                                      <p:cBhvr>
                                        <p:cTn id="21" dur="500" fill="hold"/>
                                        <p:tgtEl>
                                          <p:spTgt spid="15">
                                            <p:graphicEl>
                                              <a:dgm id="{EC851A99-46BE-4A4E-BAB4-A5CDB378AB71}"/>
                                            </p:graphic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5">
                                            <p:graphicEl>
                                              <a:dgm id="{51A85B7E-8FB6-45F9-B988-5D828D9691C5}"/>
                                            </p:graphicEl>
                                          </p:spTgt>
                                        </p:tgtEl>
                                        <p:attrNameLst>
                                          <p:attrName>style.visibility</p:attrName>
                                        </p:attrNameLst>
                                      </p:cBhvr>
                                      <p:to>
                                        <p:strVal val="visible"/>
                                      </p:to>
                                    </p:set>
                                    <p:animEffect transition="in" filter="fade">
                                      <p:cBhvr>
                                        <p:cTn id="24" dur="500"/>
                                        <p:tgtEl>
                                          <p:spTgt spid="15">
                                            <p:graphicEl>
                                              <a:dgm id="{51A85B7E-8FB6-45F9-B988-5D828D9691C5}"/>
                                            </p:graphicEl>
                                          </p:spTgt>
                                        </p:tgtEl>
                                      </p:cBhvr>
                                    </p:animEffect>
                                    <p:anim calcmode="lin" valueType="num">
                                      <p:cBhvr>
                                        <p:cTn id="25" dur="500" fill="hold"/>
                                        <p:tgtEl>
                                          <p:spTgt spid="15">
                                            <p:graphicEl>
                                              <a:dgm id="{51A85B7E-8FB6-45F9-B988-5D828D9691C5}"/>
                                            </p:graphicEl>
                                          </p:spTgt>
                                        </p:tgtEl>
                                        <p:attrNameLst>
                                          <p:attrName>ppt_x</p:attrName>
                                        </p:attrNameLst>
                                      </p:cBhvr>
                                      <p:tavLst>
                                        <p:tav tm="0">
                                          <p:val>
                                            <p:strVal val="#ppt_x"/>
                                          </p:val>
                                        </p:tav>
                                        <p:tav tm="100000">
                                          <p:val>
                                            <p:strVal val="#ppt_x"/>
                                          </p:val>
                                        </p:tav>
                                      </p:tavLst>
                                    </p:anim>
                                    <p:anim calcmode="lin" valueType="num">
                                      <p:cBhvr>
                                        <p:cTn id="26" dur="500" fill="hold"/>
                                        <p:tgtEl>
                                          <p:spTgt spid="15">
                                            <p:graphicEl>
                                              <a:dgm id="{51A85B7E-8FB6-45F9-B988-5D828D9691C5}"/>
                                            </p:graphic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5">
                                            <p:graphicEl>
                                              <a:dgm id="{E8B9778E-5819-41BA-85DD-42A8D3A8158A}"/>
                                            </p:graphicEl>
                                          </p:spTgt>
                                        </p:tgtEl>
                                        <p:attrNameLst>
                                          <p:attrName>style.visibility</p:attrName>
                                        </p:attrNameLst>
                                      </p:cBhvr>
                                      <p:to>
                                        <p:strVal val="visible"/>
                                      </p:to>
                                    </p:set>
                                    <p:animEffect transition="in" filter="fade">
                                      <p:cBhvr>
                                        <p:cTn id="31" dur="500"/>
                                        <p:tgtEl>
                                          <p:spTgt spid="15">
                                            <p:graphicEl>
                                              <a:dgm id="{E8B9778E-5819-41BA-85DD-42A8D3A8158A}"/>
                                            </p:graphicEl>
                                          </p:spTgt>
                                        </p:tgtEl>
                                      </p:cBhvr>
                                    </p:animEffect>
                                    <p:anim calcmode="lin" valueType="num">
                                      <p:cBhvr>
                                        <p:cTn id="32" dur="500" fill="hold"/>
                                        <p:tgtEl>
                                          <p:spTgt spid="15">
                                            <p:graphicEl>
                                              <a:dgm id="{E8B9778E-5819-41BA-85DD-42A8D3A8158A}"/>
                                            </p:graphicEl>
                                          </p:spTgt>
                                        </p:tgtEl>
                                        <p:attrNameLst>
                                          <p:attrName>ppt_x</p:attrName>
                                        </p:attrNameLst>
                                      </p:cBhvr>
                                      <p:tavLst>
                                        <p:tav tm="0">
                                          <p:val>
                                            <p:strVal val="#ppt_x"/>
                                          </p:val>
                                        </p:tav>
                                        <p:tav tm="100000">
                                          <p:val>
                                            <p:strVal val="#ppt_x"/>
                                          </p:val>
                                        </p:tav>
                                      </p:tavLst>
                                    </p:anim>
                                    <p:anim calcmode="lin" valueType="num">
                                      <p:cBhvr>
                                        <p:cTn id="33" dur="500" fill="hold"/>
                                        <p:tgtEl>
                                          <p:spTgt spid="15">
                                            <p:graphicEl>
                                              <a:dgm id="{E8B9778E-5819-41BA-85DD-42A8D3A8158A}"/>
                                            </p:graphic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5">
                                            <p:graphicEl>
                                              <a:dgm id="{04E20525-4AFF-4E51-9454-771C0A41328B}"/>
                                            </p:graphicEl>
                                          </p:spTgt>
                                        </p:tgtEl>
                                        <p:attrNameLst>
                                          <p:attrName>style.visibility</p:attrName>
                                        </p:attrNameLst>
                                      </p:cBhvr>
                                      <p:to>
                                        <p:strVal val="visible"/>
                                      </p:to>
                                    </p:set>
                                    <p:animEffect transition="in" filter="fade">
                                      <p:cBhvr>
                                        <p:cTn id="36" dur="500"/>
                                        <p:tgtEl>
                                          <p:spTgt spid="15">
                                            <p:graphicEl>
                                              <a:dgm id="{04E20525-4AFF-4E51-9454-771C0A41328B}"/>
                                            </p:graphicEl>
                                          </p:spTgt>
                                        </p:tgtEl>
                                      </p:cBhvr>
                                    </p:animEffect>
                                    <p:anim calcmode="lin" valueType="num">
                                      <p:cBhvr>
                                        <p:cTn id="37" dur="500" fill="hold"/>
                                        <p:tgtEl>
                                          <p:spTgt spid="15">
                                            <p:graphicEl>
                                              <a:dgm id="{04E20525-4AFF-4E51-9454-771C0A41328B}"/>
                                            </p:graphicEl>
                                          </p:spTgt>
                                        </p:tgtEl>
                                        <p:attrNameLst>
                                          <p:attrName>ppt_x</p:attrName>
                                        </p:attrNameLst>
                                      </p:cBhvr>
                                      <p:tavLst>
                                        <p:tav tm="0">
                                          <p:val>
                                            <p:strVal val="#ppt_x"/>
                                          </p:val>
                                        </p:tav>
                                        <p:tav tm="100000">
                                          <p:val>
                                            <p:strVal val="#ppt_x"/>
                                          </p:val>
                                        </p:tav>
                                      </p:tavLst>
                                    </p:anim>
                                    <p:anim calcmode="lin" valueType="num">
                                      <p:cBhvr>
                                        <p:cTn id="38" dur="500" fill="hold"/>
                                        <p:tgtEl>
                                          <p:spTgt spid="15">
                                            <p:graphicEl>
                                              <a:dgm id="{04E20525-4AFF-4E51-9454-771C0A41328B}"/>
                                            </p:graphic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5">
                                            <p:graphicEl>
                                              <a:dgm id="{3D1610A2-1649-4386-A482-3309F757DF2B}"/>
                                            </p:graphicEl>
                                          </p:spTgt>
                                        </p:tgtEl>
                                        <p:attrNameLst>
                                          <p:attrName>style.visibility</p:attrName>
                                        </p:attrNameLst>
                                      </p:cBhvr>
                                      <p:to>
                                        <p:strVal val="visible"/>
                                      </p:to>
                                    </p:set>
                                    <p:animEffect transition="in" filter="fade">
                                      <p:cBhvr>
                                        <p:cTn id="43" dur="500"/>
                                        <p:tgtEl>
                                          <p:spTgt spid="15">
                                            <p:graphicEl>
                                              <a:dgm id="{3D1610A2-1649-4386-A482-3309F757DF2B}"/>
                                            </p:graphicEl>
                                          </p:spTgt>
                                        </p:tgtEl>
                                      </p:cBhvr>
                                    </p:animEffect>
                                    <p:anim calcmode="lin" valueType="num">
                                      <p:cBhvr>
                                        <p:cTn id="44" dur="500" fill="hold"/>
                                        <p:tgtEl>
                                          <p:spTgt spid="15">
                                            <p:graphicEl>
                                              <a:dgm id="{3D1610A2-1649-4386-A482-3309F757DF2B}"/>
                                            </p:graphicEl>
                                          </p:spTgt>
                                        </p:tgtEl>
                                        <p:attrNameLst>
                                          <p:attrName>ppt_x</p:attrName>
                                        </p:attrNameLst>
                                      </p:cBhvr>
                                      <p:tavLst>
                                        <p:tav tm="0">
                                          <p:val>
                                            <p:strVal val="#ppt_x"/>
                                          </p:val>
                                        </p:tav>
                                        <p:tav tm="100000">
                                          <p:val>
                                            <p:strVal val="#ppt_x"/>
                                          </p:val>
                                        </p:tav>
                                      </p:tavLst>
                                    </p:anim>
                                    <p:anim calcmode="lin" valueType="num">
                                      <p:cBhvr>
                                        <p:cTn id="45" dur="500" fill="hold"/>
                                        <p:tgtEl>
                                          <p:spTgt spid="15">
                                            <p:graphicEl>
                                              <a:dgm id="{3D1610A2-1649-4386-A482-3309F757DF2B}"/>
                                            </p:graphicEl>
                                          </p:spTgt>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5">
                                            <p:graphicEl>
                                              <a:dgm id="{66519EB7-5FD8-488D-86CB-4DA724A08771}"/>
                                            </p:graphicEl>
                                          </p:spTgt>
                                        </p:tgtEl>
                                        <p:attrNameLst>
                                          <p:attrName>style.visibility</p:attrName>
                                        </p:attrNameLst>
                                      </p:cBhvr>
                                      <p:to>
                                        <p:strVal val="visible"/>
                                      </p:to>
                                    </p:set>
                                    <p:animEffect transition="in" filter="fade">
                                      <p:cBhvr>
                                        <p:cTn id="48" dur="500"/>
                                        <p:tgtEl>
                                          <p:spTgt spid="15">
                                            <p:graphicEl>
                                              <a:dgm id="{66519EB7-5FD8-488D-86CB-4DA724A08771}"/>
                                            </p:graphicEl>
                                          </p:spTgt>
                                        </p:tgtEl>
                                      </p:cBhvr>
                                    </p:animEffect>
                                    <p:anim calcmode="lin" valueType="num">
                                      <p:cBhvr>
                                        <p:cTn id="49" dur="500" fill="hold"/>
                                        <p:tgtEl>
                                          <p:spTgt spid="15">
                                            <p:graphicEl>
                                              <a:dgm id="{66519EB7-5FD8-488D-86CB-4DA724A08771}"/>
                                            </p:graphicEl>
                                          </p:spTgt>
                                        </p:tgtEl>
                                        <p:attrNameLst>
                                          <p:attrName>ppt_x</p:attrName>
                                        </p:attrNameLst>
                                      </p:cBhvr>
                                      <p:tavLst>
                                        <p:tav tm="0">
                                          <p:val>
                                            <p:strVal val="#ppt_x"/>
                                          </p:val>
                                        </p:tav>
                                        <p:tav tm="100000">
                                          <p:val>
                                            <p:strVal val="#ppt_x"/>
                                          </p:val>
                                        </p:tav>
                                      </p:tavLst>
                                    </p:anim>
                                    <p:anim calcmode="lin" valueType="num">
                                      <p:cBhvr>
                                        <p:cTn id="50" dur="500" fill="hold"/>
                                        <p:tgtEl>
                                          <p:spTgt spid="15">
                                            <p:graphicEl>
                                              <a:dgm id="{66519EB7-5FD8-488D-86CB-4DA724A08771}"/>
                                            </p:graphic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15">
                                            <p:graphicEl>
                                              <a:dgm id="{F07C2E11-A38A-4D40-8D73-79D272D2FCA1}"/>
                                            </p:graphicEl>
                                          </p:spTgt>
                                        </p:tgtEl>
                                        <p:attrNameLst>
                                          <p:attrName>style.visibility</p:attrName>
                                        </p:attrNameLst>
                                      </p:cBhvr>
                                      <p:to>
                                        <p:strVal val="visible"/>
                                      </p:to>
                                    </p:set>
                                    <p:animEffect transition="in" filter="fade">
                                      <p:cBhvr>
                                        <p:cTn id="55" dur="500"/>
                                        <p:tgtEl>
                                          <p:spTgt spid="15">
                                            <p:graphicEl>
                                              <a:dgm id="{F07C2E11-A38A-4D40-8D73-79D272D2FCA1}"/>
                                            </p:graphicEl>
                                          </p:spTgt>
                                        </p:tgtEl>
                                      </p:cBhvr>
                                    </p:animEffect>
                                    <p:anim calcmode="lin" valueType="num">
                                      <p:cBhvr>
                                        <p:cTn id="56" dur="500" fill="hold"/>
                                        <p:tgtEl>
                                          <p:spTgt spid="15">
                                            <p:graphicEl>
                                              <a:dgm id="{F07C2E11-A38A-4D40-8D73-79D272D2FCA1}"/>
                                            </p:graphicEl>
                                          </p:spTgt>
                                        </p:tgtEl>
                                        <p:attrNameLst>
                                          <p:attrName>ppt_x</p:attrName>
                                        </p:attrNameLst>
                                      </p:cBhvr>
                                      <p:tavLst>
                                        <p:tav tm="0">
                                          <p:val>
                                            <p:strVal val="#ppt_x"/>
                                          </p:val>
                                        </p:tav>
                                        <p:tav tm="100000">
                                          <p:val>
                                            <p:strVal val="#ppt_x"/>
                                          </p:val>
                                        </p:tav>
                                      </p:tavLst>
                                    </p:anim>
                                    <p:anim calcmode="lin" valueType="num">
                                      <p:cBhvr>
                                        <p:cTn id="57" dur="500" fill="hold"/>
                                        <p:tgtEl>
                                          <p:spTgt spid="15">
                                            <p:graphicEl>
                                              <a:dgm id="{F07C2E11-A38A-4D40-8D73-79D272D2FCA1}"/>
                                            </p:graphic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5">
                                            <p:graphicEl>
                                              <a:dgm id="{07F4C96F-5D30-465C-9DF9-138375AE62A5}"/>
                                            </p:graphicEl>
                                          </p:spTgt>
                                        </p:tgtEl>
                                        <p:attrNameLst>
                                          <p:attrName>style.visibility</p:attrName>
                                        </p:attrNameLst>
                                      </p:cBhvr>
                                      <p:to>
                                        <p:strVal val="visible"/>
                                      </p:to>
                                    </p:set>
                                    <p:animEffect transition="in" filter="fade">
                                      <p:cBhvr>
                                        <p:cTn id="60" dur="500"/>
                                        <p:tgtEl>
                                          <p:spTgt spid="15">
                                            <p:graphicEl>
                                              <a:dgm id="{07F4C96F-5D30-465C-9DF9-138375AE62A5}"/>
                                            </p:graphicEl>
                                          </p:spTgt>
                                        </p:tgtEl>
                                      </p:cBhvr>
                                    </p:animEffect>
                                    <p:anim calcmode="lin" valueType="num">
                                      <p:cBhvr>
                                        <p:cTn id="61" dur="500" fill="hold"/>
                                        <p:tgtEl>
                                          <p:spTgt spid="15">
                                            <p:graphicEl>
                                              <a:dgm id="{07F4C96F-5D30-465C-9DF9-138375AE62A5}"/>
                                            </p:graphicEl>
                                          </p:spTgt>
                                        </p:tgtEl>
                                        <p:attrNameLst>
                                          <p:attrName>ppt_x</p:attrName>
                                        </p:attrNameLst>
                                      </p:cBhvr>
                                      <p:tavLst>
                                        <p:tav tm="0">
                                          <p:val>
                                            <p:strVal val="#ppt_x"/>
                                          </p:val>
                                        </p:tav>
                                        <p:tav tm="100000">
                                          <p:val>
                                            <p:strVal val="#ppt_x"/>
                                          </p:val>
                                        </p:tav>
                                      </p:tavLst>
                                    </p:anim>
                                    <p:anim calcmode="lin" valueType="num">
                                      <p:cBhvr>
                                        <p:cTn id="62" dur="500" fill="hold"/>
                                        <p:tgtEl>
                                          <p:spTgt spid="15">
                                            <p:graphicEl>
                                              <a:dgm id="{07F4C96F-5D30-465C-9DF9-138375AE62A5}"/>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Sub>
          <a:bldDgm bld="one"/>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Wisp</Template>
  <TotalTime>494</TotalTime>
  <Words>1331</Words>
  <Application>Microsoft Office PowerPoint</Application>
  <PresentationFormat>Custom</PresentationFormat>
  <Paragraphs>223</Paragraphs>
  <Slides>10</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Times New Roman</vt:lpstr>
      <vt:lpstr>Georgia</vt:lpstr>
      <vt:lpstr>Arial</vt:lpstr>
      <vt:lpstr>Arial Black</vt:lpstr>
      <vt:lpstr>Trebuchet MS</vt:lpstr>
      <vt:lpstr>Calibri</vt:lpstr>
      <vt:lpstr>Wingdings 3</vt:lpstr>
      <vt:lpstr>Montserrat Classic</vt:lpstr>
      <vt:lpstr>Office Theme</vt:lpstr>
      <vt:lpstr>1_Facet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64</cp:revision>
  <dcterms:created xsi:type="dcterms:W3CDTF">2006-08-16T00:00:00Z</dcterms:created>
  <dcterms:modified xsi:type="dcterms:W3CDTF">2024-05-17T07:06:52Z</dcterms:modified>
  <dc:identifier>DAGFK2cyIJg</dc:identifier>
</cp:coreProperties>
</file>

<file path=docProps/thumbnail.jpeg>
</file>